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18" r:id="rId2"/>
    <p:sldId id="287" r:id="rId3"/>
    <p:sldId id="319" r:id="rId4"/>
    <p:sldId id="320" r:id="rId5"/>
    <p:sldId id="325" r:id="rId6"/>
    <p:sldId id="326" r:id="rId7"/>
    <p:sldId id="322" r:id="rId8"/>
    <p:sldId id="330" r:id="rId9"/>
    <p:sldId id="321" r:id="rId10"/>
    <p:sldId id="327" r:id="rId11"/>
    <p:sldId id="328" r:id="rId12"/>
    <p:sldId id="329" r:id="rId13"/>
    <p:sldId id="323" r:id="rId14"/>
    <p:sldId id="32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11:34.7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15609 3016 24575,'13'0'0,"13"0"0,11-10 0,10-6 0,1-2-820,-14 5 1,-1-1 0,2-1 0,4-3 350,-3 1 1,4-2 0,3-2 0,1-1 0,0-1 0,-1 0 0,0-1-1,-2 0 1,0-1 0,-1-1 0,1 0 0,-1-1 0,0 0 0,1 0 351,-4 2 1,0 0-1,0 0 1,1-1 0,-1 0-1,-1 1 1,0-1 0,-1 1 116,6-7 0,1 1 0,-2-1 0,-1 1 0,-2 1 0,-3 3 248,0 0 1,-3 2 0,-2 1 0,-4 3 0,7-11 0,-12 11 0,-18 20-1</inkml:trace>
  <inkml:trace contextRef="#ctx0" brushRef="#br0" timeOffset="6522">15512 4419 24575,'27'-14'0,"11"-4"0,0 3 0,7-1 0,1-1-1093,-3 2 1,1-1 0,2 0 847,-9 2 1,2 0 0,2 0 0,-1-1 0,-2 1 244,4 0 0,-1 0 0,-2 1 0,-2 0 0,-1 0 0,-2-1 0,-3 2 275,5-1 1,-10 4-1,-19 6 1,-7 1-1</inkml:trace>
  <inkml:trace contextRef="#ctx0" brushRef="#br0" timeOffset="7683">20391 4103 24575,'12'-35'0,"-1"1"0,-2-9 0,0-3 0,1 7 0,2-1 0,-2-1 0,-3 3 0,-2-1 0,0 3 0,3-3 0,-1 2 0,-4-6 0,-1 0 0,1 11 0,-2-1 0,0-8 0,-2 1 0,1 8 0,0 1 0,0-3 0,0 1 0,0 4 0,0 1 0,0-12 0,-2 14 0,0 2 0,1-5 0,-3-18 0,4 16 0,0 11 0,0 13 0</inkml:trace>
  <inkml:trace contextRef="#ctx0" brushRef="#br0" timeOffset="8380">20496 2985 24575,'-19'23'0,"-1"0"0,-2 3 0,-1 2 0,-1 0 0,-7 9 0,0 0 0,5-7 0,0 1 0,1-4 0,2-1 0,3-4 0,-2 3 0,18-23 0,15-16 0,9-18 0,3 2 0,4-6 0,-3 6 0,0-2 0,1 0-568,2-2 1,0-1 0,0 1 567,0 1 0,-1 1 0,-2 2 0,-2 1 0,-2 4 0,4-2 0,-4 49 0,1 0 0,-5 3 0,1 4 0,7 6 0,0 1 0,-9-11 0,1 1 0,2 7 0,2 4 0,-1-4 0,-4-6 0,-1-2 0,3 10 0,-3-2 0,1-3 0,-11-17 0,-2-11 0</inkml:trace>
  <inkml:trace contextRef="#ctx0" brushRef="#br0" timeOffset="11684">12219 3294 24575,'11'-37'0,"-1"11"0,2-7 0,0-4 0,-3 8 0,1 0 0,7-15 0,1-1 0,-4 3 0,-1 1 0,2 7 0,-1 3 0,3-8 0,-10 26 0,-5 13 0</inkml:trace>
  <inkml:trace contextRef="#ctx0" brushRef="#br0" timeOffset="80127">9774 4834 24575,'-31'1'0,"1"0"0,1-2 0,1 1 0,-2 2 0,-1 1 0,-8-1 0,-2 0 0,-1-1 0,-1 0 0,-6 3 0,1 1 0,14-3 0,4-1 0,-12 5 0,32-2 0,-7-1 0,-3 11 0,-3-6 0,-1 6 0,3-5 0,4 0 0,1-2 0,-6 9 0,9-11 0,-18 22 0,5-6 0,-4 12 0,1 1 0,4-1 0,9-7 0,-7 9 0,11-11 0,-4 17 0,5-11 0,3 5 0,1-7 0,1-8 0,3 12 0,1-11 0,-1 14 0,2-13 0,-2 6 0,5-12 0,-2 1 0,7-3 0,2 8 0,8 4 0,5 12 0,1-10 0,-2-6 0,-6-10 0,7 4 0,22 7 0,-15-8 0,3 0 0,8 3 0,2-1 0,-4-4 0,0 0 0,-6-1 0,-1-1 0,11 2 0,-18-7 0,3 0 0,6-2 0,3 0 0,9 4 0,2 0-247,-13-4 0,1-1 0,-1 2 247,1 1 0,1 2 0,-1-2 0,2-1 0,0-2 0,-2 1 0,14 4 0,-4-1 0,-6-2 0,-3-1 0,-3-1 0,-3-1 0,9 0 0,-7 0 0,3 0 0,11 1 0,1 0 0,-6 3 0,0-1 0,-7-3 0,1 0 0,-4 0 0,-4 0 0,-3 0 0,21-2 741,-4 0-741,-8 0 0,3 0 0,3 3 0,1-1 0,1-2 0,0 1 0,-3 1 0,-3 1 0,4-3 0,-3 0 0,3 0 0,-10 0 0,2 0 0,15 0 0,3 0-213,-1 0 0,0 0 213,-4 0 0,1 0 0,-7 0 0,1 0 0,-4 0 0,0-1 0,1 2 0,4-1 0,4 2 0,-3 1 0,-2 2 0,-2 0 0,-2-1 0,2 0 0,-1 0 0,-1 1 0,1 1 0,-1-1 0,0-3 0,0 0 0,0 0 0,15 1 0,-2-2 0,-3-2 0,-3-2 0,7 2 0,-2-7 0,-5 3 0,1-3 0,5-5 0,-24 5 0,0-1 426,19-9-426,-18 7 0,-2 0 0,7-3 0,3-1 0,-4-2 0,-3 5 0,2 1 0,-5-2 0,0 0 0,6-1 0,-2 0 0,-1-4 0,-5-1 0,-14 1 0,-1-4 0,-3-13 0,-7-1 0,-4-6 0,-2 12 0,-10-10 0,1 10 0,5 9 0,-2-2 0,-2-1 0,-1-2 0,-11-11 0,-2-3-398,9 14 0,-1 0 0,-1 0 398,-5-6 0,0-1 0,1 3 0,-1 0 0,1 3-11,-8-4 1,1 2 10,14 10 0,0 1 0,-12-5 0,-2 0 0,0 2 0,1 2 0,-1 0 0,0 3 0,-2 2 0,2 2 0,10 1 0,1 0 0,-22 1 0,-1 0 0,17 1 0,-2 0 0,-7 1 0,-4 1 0,4 0 0,2-2 0,1 2 0,-9-1 0,1 0 0,10 1 0,1 0 0,3 2 0,-2-1 0,0 0 0,-2-2 0,0 2-421,-12 0 0,0 0 421,5-1 0,-1 0 0,-1 0-557,0 4 0,-1 1 1,-1 0 556,8-2 0,0 0 0,-2 0 0,1 1 0,-1 0 0,-1 2 0,1 0 0,1-1 0,-4 0 0,1 0 0,0-1-2,-7 1 1,-1 0-1,4 1 2,2 1 0,-2 0 0,6-1 0,-6 0 0,-1-1 0,5 1 0,2 1 0,3-1 0,-2 1 0,-10 0 0,-1 0 0,5 0 9,11 0 0,4 1-9,-12 4 766,27-5-766,9 1 1748,-3 2-1748,-9 6 1200,-29 8-1200,16-5 0,-2 0 0,-1 2 0,2 1 0,3-4 0,4-1 0,1 4 0,16-9 0,4-3 0</inkml:trace>
  <inkml:trace contextRef="#ctx0" brushRef="#br0" timeOffset="81364">8303 3317 24575,'0'-29'0,"-3"6"0,3-17 0,-1-8 0,0 5 0,-1-2-820,2 8 1,0-4 0,0 0 0,0 0 645,1 0 0,1 0 1,-1 1-1,0 2 174,0-6 0,-1 2 0,1-1 120,2-4 0,1-1 0,-1 4-120,-3 3 0,1 1 0,3-8 0,1 1 419,-3 14 1,1 3-420,1 3 0,0 1 0,1-16 0,1 11 2015,-6-3-2015,2 22 189,0 4 1,-1 5-1,0 3 1</inkml:trace>
  <inkml:trace contextRef="#ctx0" brushRef="#br0" timeOffset="89623">9457 5410 24575,'19'21'0,"-3"0"0,-2-1 0,2 4 0,7 10 0,0 2 0,-2-5 0,2 2-922,3 5 0,2 4 1,-1-3 921,-6-9 0,-1-2 0,1 1 0,6 8 0,0 2 0,-1-3 438,4 3 1,-2-4-439,-5-6 0,-3-4 455,0 1-455,-8-15 0,-10-4 0,7 12 1433,-4 2-1433,11 20 0,-7-18 0,0 2 0,3 8 0,1 3 0,0-1 0,-1 1 0,3 2 0,-1-1 0,-6-6 0,0-1 0,3-4 0,-2-3 0,-1 8 0,2-5 0,-5-15 0,0-1 0,-3 1 0,4-5 0,-5 0 0,2-2 0,-3-2 0</inkml:trace>
  <inkml:trace contextRef="#ctx0" brushRef="#br0" timeOffset="199076">12303 5543 24575,'18'2'0,"6"2"0,4 2 0,4 1 0,2 0 0,0 0 0,3 0 0,1 1-1093,8 3 1,1 0 0,1 0 1039,0 0 1,0-1-1,2 0 53,-6-1 0,1-1 0,-1 1 0,-2 0 0,0 0 0,-2 0 0,1 0-97,6-1 1,1-1 0,-3 0 96,2 3 0,-1 1 0,-4 0 0,4 0 0,-1 0 0,-2-1 0,1-1 0,0 2-286,-4-1 0,0 2 1,1 0-1,0-1 286,1 0 0,0-1 0,1 0 0,0 1 0,5 0 0,0 2 0,0-1 0,-2-1 0,3 1 0,-3 0 0,3 0 0,-5-2 0,4 0 0,-1 0 0,-3-1 0,2 1 0,-2 0 0,2-1 0,1-2 0,2 1 0,1-1 0,-1 1 0,-3 0 0,1 1 0,-1 0 0,0-1 0,-1 0 0,0-1 0,-1 0 0,0 1 0,-2 0 0,0 1 0,-2 0 0,-3 0-61,-2-2 1,-2 1-1,0 0 61,3 2 0,0 0 0,-1 0 0,4-2 0,0 1 0,6 6 0,1 0 0,2-4 0,-2 0 0,-10 1 0,-2 0 0,7 1 0,-3-1 1483,9 3-1483,-13-3 0,2-1 512,-5-3 0,1-1-512,1 0 0,-1 1 1151,0 1 1,-2-1-1152,10 1 239,-17-2-239,-7-2 0,-7-5 0,-6 2 0,-2-2 0</inkml:trace>
  <inkml:trace contextRef="#ctx0" brushRef="#br0" timeOffset="199823">16200 6280 24575,'19'20'0,"8"15"0,-10-17 0,2 1 0,2 5 0,3 3 0,-1-2-457,9 5 1,1 1 456,-7-4 0,0 3 0,-2-2 0,6 4 0,-5-2 150,-8-1 0,-3-3-150,3 3 151,-13-8-151,-4-15 0,-10 6 0,-24 10 0,3-7 0,-4-1 0,-7 5 0,-3-2 77,-4-2 0,3-3 0,18-3 0,4-1 0,-12 1 0</inkml:trace>
  <inkml:trace contextRef="#ctx0" brushRef="#br0" timeOffset="202704">12456 5270 24575,'-12'-28'0,"2"3"0,6 19 0,-8-8 0,3 3 0,-5-2 0,2 4 0,-1 4 0,-26-2 0,4 3 0,-5-1 0,6 1 0,-2-2 0,0 1 0,0-1 0,0 1 0,2-1 0,-6-1 0,5 0 0,1-1 0,22 13 0,-4 29 0,8-13 0,-3 7 0,1 1 0,4 3 0,-6 10 0,7-8 0,0-11 0,4-5 0,-1-8 0,-1 0 0,3 1 0,-3 4 0,2-3 0,0 3 0,-1-3 0,2-2 0,3 4 0,-3-7 0,5 8 0,-2-3 0,3 0 0,7 5 0,-6-7 0,7 2 0,-8-6 0,1-2 0,3-2 0,13 4 0,19-5 0,-9 1 0,2-1 0,-8 0 0,0-2 0,10 1 0,-4 0 0,-10 0 0,4 0 0,-21 0 0,9 0 0,15 6 0,2-1 0,0 2 0,-16-2 0,1-5 0,-6 2 0,17-2 0,-15 0 0,4-2 0,-12-17 0,2 0 0,-7-10 0,4-10 0,-4 7 0,-4 5 0,-1 1 0,1-6 0,-5 2 0,5 20 0,4 3 0,-4 0 0,2-1 0,-2 0 0,0 2 0,1 0 0,-5-9 0,0 5 0,-5-10 0,3 13 0,3 0 0,5 7 0,0 0 0</inkml:trace>
  <inkml:trace contextRef="#ctx0" brushRef="#br0" timeOffset="247199">12049 4962 24575,'-13'4'0,"2"0"0,-16 10 0,0 2 0,0 0 0,6-3 0,15-4 0,0 7 0,-1 13 0,3 7 0,2-9 0,0 0 0,2 6 0,0-2 0,0 1 0,4 7 0,-3-7 0,-1 3 0,4-4 0,1 1 0,-3-1 0,1 0 0,2-2 0,-1-2 0,1 5 0,3 7 0,-4-13 0,4 10 0,4 5 0,4-9 0,6 6 0,-5-16 0,14 5 0,2-9 0,-4-6 0,3 0 0,0-2 0,0-1 0,2-1 0,1-2 0,-4-3 0,-1-1 0,7 2 0,2-10 0,-14-7 0,8-17 0,-14 8 0,-1-4 0,3-3 0,-2-2 0,-3-2 0,-1 1 0,0 3 0,-3 1 0,-2-8 0,1 3 0,-7 10 0,0-17 0,-1-10 0,-4 25 0,-2-1 0,4-1 0,-3 1 0,-8-11 0,1-9 0,-6 14 0,-6-10 0,5 21 0,-4 2 0,-13 10 0,7 6 0,-15 0 0,-6 1 0,3 2 0,-1 0 0,7 0 0,-3 0 0,2 0 0,-8 0 0,4 0 0,16 0 0,4 0 0,3 0 0,16 0 0</inkml:trace>
  <inkml:trace contextRef="#ctx0" brushRef="#br0" timeOffset="252684">14740 17417 8191,'3'-21'0,"-1"-2"3276,-2 5-1489,2 5 1031,0 11-2818,0 0 1719,2-2-1719,-4-2 3276,4-2 0,0-16-3044,-2 9-232,6-24 0,-3 9 0,1 0 0,-1 3 0,-3 14 0,-2-1 0,0 7 0,0-4 0,-2 1 0,-1-2 0,-3-9 0,-1 7 0,0-13 0,-1 17 0,2-7 0,-3 5 0,4 5 0,-2-2 0,2 7 0,-2-2 0,-4 1 0,2 1 0,-23-4 0,-3 5 0,-14-3 0,22 3 0,0 2 0,-16-1 0,1 0 0,16 1 0,9 0 0,11 2 0,-2 1 0,-2 4 0,-8 3 0,-11 6 0,-7 0 0,9-1 0,4-6 0,17-4 0,0-2 0,1 5 0,3 7 0,0-2 0,4 6 0,3-7 0,0-3 0,5 4 0,-4-7 0,3 3 0,3-2 0,0 0 0,3 0 0,-4-1 0,-1-1 0,0 1 0,8 4 0,-1 0 0,-1-2 0,-5-4 0,-8-1 0,2-4 0,8 8 0,-4-4 0,17 9 0,-17-8 0,11 4 0,-15-3 0,6-1 0,-7 1 0,2-4 0,11 11 0,-8-8 0,20 12 0,-4-6 0,-1 0 0,-2-3 0,-13-6 0,-5-2 0,0 0 0,0-2 0,0 0 0,0 0 0,2-4 0,-1 2 0,2-4 0,0 1 0,-1 1 0,0 2 0,3 0 0,-4-2 0,4-1 0,-5 3 0,-4 0 0,0 4 0,-4 0 0,2 0 0,0 0 0</inkml:trace>
  <inkml:trace contextRef="#ctx0" brushRef="#br0" timeOffset="254085">11403 18304 24575,'15'-7'0,"1"-1"0,17-10 0,-13 6 0,7-3 0,9-3 0,0 1-1077,-3 0 1,1 1-1,3-2 1077,-2 2 0,4-2 0,1-1 0,1 1 0,0 0-424,1-1 0,1 1 1,0 0-1,0-1 1,0 1 423,-1 1 0,0-1 0,0 1 0,0 0 0,-1 0 0,6-1 0,0 0 0,-1 0 0,-3 1-237,2-1 0,-2 2 0,-2 0 237,-5 3 0,-1 1 0,0-1 0,4-1 0,1-1 0,1 1-577,2 2 1,0 0 0,4 0 576,-9 3 0,4-1 0,0 1 0,0 0 0,-1 0 0,1 0 0,-1 0 0,0 1 0,2-1 0,-1 1 0,3 0 0,0 0 0,-1 0 0,-5-1 0,8-4 0,-4-1 0,-3 1 581,-5 4 0,-2 0 0,-2 0-581,3-5 0,-6 1 2743,-5-2-2743,-1 4 0,3-1 423,1-1 1,0-1-424,2 0 0,0 0 1227,-2 2 1,-2 2-1228,7-6 0,1 2 0,-5 2 0,21-1 0,-23 4 0,-1 1 0,14 0 0,-8-1 0,-23 7 0,-3 2 0</inkml:trace>
  <inkml:trace contextRef="#ctx0" brushRef="#br0" timeOffset="254925">14233 17142 24575,'11'7'0,"1"0"0,12 10 0,2 1 0,2 1 0,-8-3 0,1 1 0,11 7 0,-2 0 0,-10-2 0,-4 1 0,-15-5 0,-12 10 0,-7 5 0,-15 0 0,6-11 0,3-7 0,13-9 0,5-3 0,2-2 0,2-1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16:18.6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4131 15571 24575,'16'38'0,"4"-2"0,-7 0 0,0-6 0,0 3 0,-1-4 0,1 2 0,4 13 0,3 1 0,1-6 0,3-4 0,1-5 0,4-5 0,5-8 0,4-5-338,2-4 1,4-4-1,-2-1 338,1-1 0,2-4 0,-9 0 0,4-3 0,0-1 0,-5-2 0,3-9 0,-4-3 0,-5 2 0,0-1 0,-5-2 82,0-14 1,-7-3-83,-7-6 0,-6 0 0,-3 9 0,-1 3 0,0 2 0,-1 5 0,-4 6 0,0 24 0,-5 9 0,2 14 0,0 9 0,1-3 0,1 5 0,0-2-148,1-4 0,1-1 0,0 3 148,0 5 0,1 4 0,0 0 0,3-3 0,2 1 0,2-2 0,0 1 0,-1 2 0,1 1 0,0-3 16,3 10 0,1-9 1,1-10-1,-6-25 0</inkml:trace>
  <inkml:trace contextRef="#ctx0" brushRef="#br0" timeOffset="630">5534 15393 24575,'-14'23'0,"2"0"0,-12 10 0,11-12 0,0 1 0,-3 9 0,2 2 0,2 5 0,3 3 0,1 6 0,2 2-410,4-14 1,2 1 0,2 0 409,3 0 0,2-1 0,0-1 0,-1 10 0,4-3 150,13 2 0,4-5-150,-10-18 0,3-4 0,7 3 0,2-8 0,11-14 0,-18-11 0,-3-7 0,-8-7 0,-4-3 464,1 2 0,-3 0-464,-8-16 0,-13 14 0,-16 21 0,1 4 0,-2 4 0,5 10 0,-1 3 0,-2 2 0,3 3 0,4 10 0,12-7 0</inkml:trace>
  <inkml:trace contextRef="#ctx0" brushRef="#br0" timeOffset="2226">11292 5373 24575,'7'26'0,"-1"0"0,4 5 0,0 3 0,3 5 0,0 5-820,-3-10 1,0 4 0,0 0 0,-1 0 615,3 8 0,-1 0 0,1 1 204,-2-4 0,1 3 0,-1-1 0,-1-3 53,0 4 1,-1-3 0,-1-2-54,2-1 0,1-1 0,-3-5 431,-3-7 1,1-4-432,9 14 0,-11-35 0,2-9 0</inkml:trace>
  <inkml:trace contextRef="#ctx0" brushRef="#br0" timeOffset="2684">12110 5567 24575,'13'39'0,"-1"1"0,0-1 0,1 2 0,0 0 0,-1-4 0,-1 0 0,2 1-820,-1-1 1,0 3 0,1 0 0,0-2 794,2 7 1,0-2 0,0 0 24,-3-5 0,0 1 0,-1-1 350,2 1 0,0 0 1,-2-5-351,-3-7 0,-2-3 0,3 8 0,-7-25 0</inkml:trace>
  <inkml:trace contextRef="#ctx0" brushRef="#br0" timeOffset="15676">10140 15049 8191,'-46'-17'0,"16"10"0,-3 1 1638,-14-2 0,-2 1-850,9 3 1,-1 2-789,2-1 0,-2 2 0,0 0 706,7 1 0,2 2 0,-2 1-706,-7 1 0,-1 1 0,1 2 0,5-1 0,2 1 0,1 1 920,-12 7 1,3 1-921,12-2 0,3 0 3276,-12 5-159,1 4-2892,9 0-225,7-3 0,-1 2 477,-1-3 0,1 1-477,1 6 0,0 4 0,-6 9 0,1 1 0,7-6 0,2 2 0,3-6 0,0 3 0,2-2 0,0 6 0,2 0 0,0 1 0,2 0 0,-2 6 0,1 1 0,-1-4 0,1 1 0,1 3 0,2-2 0,1-13 0,1-1 0,0 6 0,1 0 0,4-7 0,-1 1 0,-1 8 0,0 2 0,1 2 0,2 0 0,3 3 0,1 0 0,3-1 0,0-2 0,0-9 0,1 0 0,6 7 0,2-2 0,-5-12 0,1-2 0,6 12 0,2-1 0,1-6 0,0-1 0,3 5 0,1 1 0,3-4 0,-1-1 0,-9-6 0,0 0 0,12 6 0,0 0 0,-10-6 0,2 0 0,4-1 0,2 1 0,0 1-323,-1 0 1,-1 0 0,1 0 322,3-2 0,2-1 0,0 0 0,0-2 0,0 1 0,-1-2 0,11 5 0,1-2 0,-9-6 0,3-2 0,-1 0 0,-2-1 0,-1 0 0,2-1 0,7-1 0,3-2 0,1 0 0,0 0 0,1-1 0,0-2-439,-2-2 0,0-2 0,0-2 439,-1-5 0,1-2 0,-2-2 0,-5 1 0,-1-2 0,-3-1-50,7-7 1,-3-3 49,0-1 0,-4-1 0,-16 8 0,0-3 0,10-11 0,1-3 0,-3-5 0,-1-2-311,-4 11 1,0 0-1,0 0 311,-2-1 0,0 0 0,0 2 0,3-3 0,0 2 425,0-6 0,-3 0-425,-7 9 0,-1-1 0,4-11 0,-3-3 0,-6 1 0,-3 0 0,2 0 0,-2-2 434,-4 10 1,0-2 0,0 3-435,0 2 0,0-1 0,0-3 0,0-4 0,0 4 0,0 2 0,0 1 0,0-3 0,0-3 0,0 2 0,-3-8 0,1 2 0,1-6 0,1 0 0,-3 1 0,1 2 0,2 12 0,0-2 0,-2 0 0,-2-3 0,0 2 0,1 0 0,-1 0 0,0 2 0,1-1 0,-1-1-179,-1 0 0,1 0 1,-2 0 178,-4-11 0,-2 0 0,1 11 0,-2-1 0,-1 2 0,-3 4 0,-1 1 0,0 3 510,-1-2 0,-2 2-510,-9-3 0,-2 5 0,9 11 0,-2 2 0,-17-10 0,-4 2 0,4 9 0,-1 3-188,9 2 0,0-1 0,0 2 188,-15-2 0,2 2 0,13 3 0,2 1 0,-2-3 0,4 1 164,9 2 1,1 0 0,17 0-1</inkml:trace>
  <inkml:trace contextRef="#ctx0" brushRef="#br0" timeOffset="17287">10733 16825 8191,'27'23'0,"-6"-8"0,3 1 1638,8 1 0,1 0-745,-4-1 1,3-1-894,8 2 0,4 2 0,-1-3 1001,0 0 0,1-2-1001,-10-3 0,3 1 0,1 0 0,-2-2 0,6 1 0,-2-2 0,1-2 0,0 0 0,1-1 0,-1-1 0,-2-1 0,0 0 0,-1-1 774,11 0 1,-2-1-775,3-2 0,-2 0 0,-8 0 0,0 0 0,-8 1 0,2 1 0,0 0 0,0-1 0,-1 1 0,1 1 0,15 2 0,1 0 0,-11-1 0,2 0 0,-2 0 0,5-1 0,-1-1 0,-5 2 0,1 0 0,0-2 1092,-2-1 0,0-1 0,0 1-461,6 0 1,2 1-1,-1-1-631,-3 0 0,0-1 0,1-1 0,0 0 0,0 0 0,-1-1 0,8-3 0,1-1 0,-9 2 0,3 0 0,-4-1-248,-2 0 1,0 0 247,3 2 0,4 1 0,-5 2 0,-5 4 0,0 1 0,5-1 0,3-1 0,-2 2 0,6 3 0,-1 0 0,2-2 0,-1-1 0,-2 1 0,-3-2 472,-15-4 1,-2 1-473,8 1 0,-1 0 404,5-5-404,5 2 1179,-13-5-1179,-13 5 0,-9-1 0,-5 2 0</inkml:trace>
  <inkml:trace contextRef="#ctx0" brushRef="#br0" timeOffset="17609">13933 17024 8191,'38'28'0,"-1"1"0,1-1 0,-7-2 0,1 3 0,-1 0 0,-4 1 1092,4 6 0,-4 1 0,-5 2-790,-2 4 1,-5 3-1,-7-4-302,-9 5 0,-14-5 0,-12-17 0,-12-2 0,-2-2 0,8-4 0,5 0 0,1-4 0,-11-2 0,0 0 0,0 0 0</inkml:trace>
  <inkml:trace contextRef="#ctx0" brushRef="#br0" timeOffset="18512">1912 15062 24575,'14'28'0,"-3"-1"0,1 5 0,0 7 0,1 5 0,-1-2 0,2 2 0,-2 0 0,-1-1 0,-2-1 0,1 0-344,1 0 0,0-1 1,-1-2 343,1 7 0,-1-4 337,1 5-337,0-8 172,-8-27-172,2-2 0,-3-3 0,0-5 0</inkml:trace>
  <inkml:trace contextRef="#ctx0" brushRef="#br0" timeOffset="19193">2539 15057 8191,'-17'4'0,"-5"11"1638,1 8 0,1 5-745,7-1 1,1 2 515,-3 3 0,1 0-1409,8 3 0,3 1 0,0-7 0,1 0 0,3 8 0,2 2 0,6 2 0,3-1 0,2-4 0,3-1 859,5 2 1,1-3-860,-8-11 0,0-3 1638,8 0 0,3-5 1638,17 1-3160,-10-12 0,3-3-116,-1 1 0,0-5 0,2-13 0,-3-2 0,4 3 0,-11-13 0</inkml:trace>
  <inkml:trace contextRef="#ctx0" brushRef="#br0" timeOffset="19621">2917 15568 8202,'-4'-6'0,"-5"-1"3276,-14 5-1488,-7-4 1028,5 5-2816,9-5 1718,28 3-1718,31-18 3276,-8 10-1638,-3-1 0,0 1-1415,0 3-223,-3 3 0,-14 6 0,0 24 0,2 9 0,1 3 0,-2-9 0,-1 3 0,3 5 0,1 5 0,-3-4 0,-3-5 0,-1-3 0,1 7 0,-1-3 0,-3 4 0,-6-23 0,-3-10 0</inkml:trace>
  <inkml:trace contextRef="#ctx0" brushRef="#br0" timeOffset="20340">5931 14997 24575,'8'4'0,"4"16"0,2 12 0,0 8 0,2 6-868,-2-3 0,-1 2 868,-2-6 0,1 3 0,-1-2 0,-1-7 0,1-1 0,-2 0 281,3 17 0,-1-4-281,-1-17 0,0-4 287,2 18-287,-7-32 0,-3-6 0,-2-2 0</inkml:trace>
  <inkml:trace contextRef="#ctx0" brushRef="#br0" timeOffset="21167">6406 15174 24575,'-26'11'0,"10"5"0,-1 2 0,1 3 0,-2 22 0,10-13 0,2 1 0,3-5 0,2-1 0,6 17 0,2-18 0,1-14 0,-1-6 0,10 1 0,20-5 0,-9-2 0,1-2 0,1 0 0,-2-1 0,15-8 0,-17 0 0,-18 3 0,0-3 0,-3-8 0,-8 4 0,-8-12 0,-9 3 0,1 6 0,-15-3 0,-5 15 0,13 3 0,1 1 0,-15 2 0,9 9 0,24 3 0,2-1 0,3-3 0</inkml:trace>
  <inkml:trace contextRef="#ctx0" brushRef="#br0" timeOffset="22101">7075 15029 8191,'-29'8'0,"0"1"0,4 5 0,5 6 1638,6 16 0,5 7-928,5 5 1,5 2-711,2-14 0,3-1 0,0-1 0,-1 5 0,4-2 0,9 1 0,2-4 2862,7 1-2862,-1-7 0,1-3 1764,13-2-1764,-12-12 0,0-3 3276,15-8 0,-12-8-2767,-11-16-509,-22-6 0,-5 5 0,-4 0 0,-2 4 0,-3 0 0,-2-1 0,-1 3 0,-9 0 0,16 6 0,28 9 0,10-3 0,22-2 0,-10 5 0,-11-1 0,-2 1 0,-4 7 0,7 6 0,-22 11 0,1 15 0,0-9 0,0 1 0,0 3 0,0-1 0,-1-3 0,-1-1 0,4 20 0,-9-28 0,0-1 0,0-9 0,0-5 0</inkml:trace>
  <inkml:trace contextRef="#ctx0" brushRef="#br0" timeOffset="23288">7499 15197 24575,'12'29'0,"-1"0"0,9 13 0,-9-16 0,0 0 0,7 19 0,-6-11 0,0-1 0,1 6 0,-4-3 0,-5-25 0,-2-3 0,3 4 0,-3-3 0,0 0 0,5-18 0,-4 1 0,8-25 0,1 4 0,4-3 0,1 1 0,3-1 0,0 1 0,4-8 0,3 2 0,0 7 0,4 1 0,-1 8 0,0 11 0,0 6 0,6 2 0,0 7 0,-2 10 0,-2 7 0,-3 4 0,-4 5 0,-4 13 0,-3 0 0,-4-18 0,-3-1 0,-5 11 0,-6-3 0,-16-6 0,-22 4 0,-4-20 0,-5-5-405,3 0 1,-2-4 404,3-5 0,-3-3 0,4 1 0,0 2 0,3-2 0,6-4 0,-1-2 0,4 1 0,2 2 0,3 1 0,-19-8 0,24 7 0,16 8 0</inkml:trace>
  <inkml:trace contextRef="#ctx0" brushRef="#br0" timeOffset="24742">16096 17079 24575,'6'-12'0,"1"-3"0,1-6 0,1-5 0,1-9 0,0-2 0,4-9 0,-1-1 0,1-1 0,-2 2 0,-4 10 0,0 3 0,0 4 0,1 3 0,-2-5 0,1 12 0,-6 17 0</inkml:trace>
  <inkml:trace contextRef="#ctx0" brushRef="#br0" timeOffset="30639">6480 17583 8191,'-28'11'0,"0"1"0,3 3 0,2 4 1638,-7 10 0,4 3-745,11 1 1,4 0 515,1-1 0,5-1-1409,15 14 0,12-21 0,6-3 0,7-6 0,5-4 317,-1-1 0,4-1 0,-1-2-317,-3-3 0,-1-3 0,-2-1 0,7 0 0,-5-1 3276,7-4-149,-38 18-3127,-2-3 0,-1 17 0,-2 2 0,-9 7 574,-5-13 1,-4-1-575,-5-3 0,-3-1 0,-13 6 0,-2-4 0,3-8 0,0-2 0,-5 4 0,1-3 0,-5-6 0,13 0 0,25-5 0</inkml:trace>
  <inkml:trace contextRef="#ctx0" brushRef="#br0" timeOffset="31399">7091 17736 24575,'7'33'0,"1"1"0,-1 3 0,2 3 0,-1 0 0,0-7 0,0 0 0,1 2-556,0 2 1,0 3 0,1 0 0,-1-4 555,2 11 0,0-2 0,0-5 0,1 2 0,-1-3 356,0 3 0,0-3-356,-2-6 0,-1-5 91,-4-7 1,-2-19 0,-2 0 0</inkml:trace>
  <inkml:trace contextRef="#ctx0" brushRef="#br0" timeOffset="31891">7108 17934 24575,'27'-13'0,"-12"3"0,8 2 0,5-2 0,12-6 0,-1 0 0,2 2 0,-8 1 0,1 0 0</inkml:trace>
  <inkml:trace contextRef="#ctx0" brushRef="#br0" timeOffset="32344">7177 18150 24575,'25'-2'0,"3"0"0,3-1 0,6-4 0,4 0-742,4 1 1,4 1-1,-1-2 742,-9 0 0,-2-1 0,-1 2 0,14-1 0,-6 1 0,-13-3 0,-30 9 0</inkml:trace>
  <inkml:trace contextRef="#ctx0" brushRef="#br0" timeOffset="32971">7816 17671 24575,'7'35'0,"2"1"0,4 0 0,-5-5 0,1 2 0,4 2 0,-1 2 0,-2-5 0,-1 1 0,1-1 0,4 11 0,-1-2 0,-2 0 0,-3-3 0,0 1 0,-3 0 0,-3-27 0,-4-4 0,-2-8 0,-2-5 0,-17-31 0,7 10 0,-1-3 0,-6-12 0,-2-5 0,7 8 0,1-3 0,1 5 0,1 6 0,1 1 0,4-1 0,0 0 0</inkml:trace>
  <inkml:trace contextRef="#ctx0" brushRef="#br0" timeOffset="33560">7710 17415 8191,'9'-7'0,"1"-2"3276,2 6-1489,15-5 1031,5 2-2818,18 2 1719,-7 0-1719,-2 4 3276,-11 11 0,-9-2-3044,3 23-232,-10 4 0,-6-9 0,-2 1 0,0 0 0,-2 1 0,-4 4 0,-5 1 0,-5-1 0,-5-2 0,-2 1 0,-2-3 0,2-7 0,-1-2 0,-3-2 0,-1-2 0,-14-1 0,5 1 0,3-8 0,20-5 0,7-3 0</inkml:trace>
  <inkml:trace contextRef="#ctx0" brushRef="#br0" timeOffset="34320">7729 17423 24575,'0'29'0,"3"-6"0,-2 9 0,-1 6 0,2-3 0,-1 2 0,-1-2 0,0 3 0,0-2 0,0 5 0,0-1 0,0 3 0,0-3 0,0-2 0,0-9 0,0-16 0,0-11 0</inkml:trace>
  <inkml:trace contextRef="#ctx0" brushRef="#br0" timeOffset="36279">12307 3164 8191,'0'-30'0,"0"-1"0,0-1 1638,4 5 0,2 0-812,0-20 0,4-1-826,3 11 0,4 1 0,-1 8 0,3-1 0,3 3 622,11 0 1,4 3 0,0 1-623,-7 1 0,1 0 0,3 1 82,7-1 0,5-1 1,1 1-1,-2 1-82,-8 4 0,-2 1 0,1 1 0,0-2 0,7-4 0,0-1 0,1 0 0,0 1 0,-3 2 0,1 1 0,-2-1 0,-2 1 1092,1-2 0,-3 0 0,-2 0-124,11-5 0,-6 2-846,-1 1-122,-21 8 0,-15 12 0,0 0 0</inkml:trace>
  <inkml:trace contextRef="#ctx0" brushRef="#br0" timeOffset="37292">14344 1842 24575,'20'34'0,"1"0"0,-6-6 0,-1 1 0,6 10 0,-2 5-998,-7-7 0,-2 4 0,2-1 998,2 4 0,1 1 0,-1-1 0,-4-5 0,-1 0 0,-1-2 473,1 11 0,-2-8-473,-5-11 492,4 7-492,-9-48 0,-1-13 0,-3-17 0,1 5 0,-1-4 0,2 8 0,-1-2 0,-1-2 109,-3-10 0,-2-3 0,2 2-109,3 7 0,0 1 0,-1 0 0,-1 1 0,-1 1 0,2 4 0,1 4 0,1 4 0,-5-11 0,2 14 0,6 18 0,-2 3 0,-3 5 1229,0 4-1229,-8 8 0,-8 27 0,8-10 0,1 3 0,4-2 0,1 2 0,1 0 0,-1-1 0,0-1 0,2-1 0,0 7 0,2-2 0,0-2 0,0-5 0,3-10 0,-2 5 0,5-23 0,0-2 0</inkml:trace>
  <inkml:trace contextRef="#ctx0" brushRef="#br0" timeOffset="37760">14537 2697 24575,'13'-4'0,"19"-10"0,7-11 0,2-1 0,-13 6 0,-18 11 0</inkml:trace>
  <inkml:trace contextRef="#ctx0" brushRef="#br0" timeOffset="38656">15363 1577 24575,'-17'23'0,"-6"4"0,-2 2 0,0 3 0,0 1-442,3-5 0,-1 1 1,2 1 441,1 1 0,3 1 0,1 0 0,-5 14 0,4 1 0,8-11 0,1 1 0,2-1 0,-4 13 0,5-1 0,9-3 0,5-2 215,0-9 1,2-3-216,13 9 220,1-16-220,8-19 0,-7-6 0,16-15 674,-22-9-674,-10 1 0,-4-2 0,-3 0 0,-2 1 0,-3-16 0,-8 6 0,-1 25 0,-4-3 0,11 8 0,14 0 0,21-4 0,-4 2 0,2 0 0,0 1 0,0 1 0,17-4 0,-17 11 0,-21 2 0,10 29 0,2 9 0,-8-8 0,1 1 0,-4-9 0,0-2 0,4 23 0,-7-24 0,-1-5 0,-2-11 0,-1-3 0</inkml:trace>
  <inkml:trace contextRef="#ctx0" brushRef="#br0" timeOffset="39121">16133 1527 24575,'-7'46'0,"-1"-1"0,2-8 0,1 1 0,-1 0 0,2-2 0,0 0 0,0-1 0,-2 11 0,2-2 0,2 5 0,4-4 0,9-1 0,-6-9 0,4-2 0,24 0 0,7-15 0,-2-10 0,3-5 0,-4-8 0,1-3 0,3 4 0,0-3 0,2-17 0,-6-2 0,-9 10 0,-8-1 0,-1 0 0</inkml:trace>
  <inkml:trace contextRef="#ctx0" brushRef="#br0" timeOffset="39617">16247 1619 24575,'6'-6'0,"18"-18"0,-10 8 0,9-6 0,3-2 0,-2 6 0,1 0 0,8-5 0,2 0 0,-2 5 0,-2 1 0,9-5 0,-20 14 0,-17 6 0</inkml:trace>
  <inkml:trace contextRef="#ctx0" brushRef="#br0" timeOffset="40001">16127 1883 8191,'16'0'0,"11"-4"3276,15-1-2383,-7-2 1,5-1-894,-7 4 0,3 0 0,-2 0 0,7-3 0,0 0 939,-5 4 0,2 1 1,-5 1-940,15-3 0,-1 4 0,-28 0 0</inkml:trace>
  <inkml:trace contextRef="#ctx0" brushRef="#br0" timeOffset="40322">16655 1532 24575,'8'0'0,"13"-8"0,5-3 0,19-2 0,-10 1 0,7-3 0,-3 0 0,7-2 0,-2 1 0,-4 4 0,-3-1 0,6-6 0</inkml:trace>
  <inkml:trace contextRef="#ctx0" brushRef="#br0" timeOffset="40592">17022 1489 8191,'-3'35'0,"1"-1"0,4 0 0,2 2 0,0-1 1638,2 0 0,0 1-1225,4 6 0,1 5 0,1-3-413,0-11 0,1-2 0,-1 0 0,-1 3 0,0-1 0,1-1 0,4 5 0,-2-6 0,-1-4 0,-11-21 0</inkml:trace>
  <inkml:trace contextRef="#ctx0" brushRef="#br0" timeOffset="41575">17352 1217 24575,'0'27'0,"3"3"0,2 12 0,0-11 0,2 5 0,1-1-796,5 7 0,1 2 796,-2 1 0,-1 3 0,1-2 0,1-10 0,-1-2 0,0-1 0,2 11 0,-1-4 258,-5-13 0,0-4-258,4 2 264,-4-41-264,9-4 0,-1-15 0,2 9 0,4-2 0,-2 1 0,-3 0 0,2-1 0,7-3 0,6-2 0,-1 4 0,0 6 0,1 5 0,1 4 0,0 6 406,-1 10 0,-1 9-406,2 14 0,-2 5 0,-4-3 0,0 1 0,2 2 0,0-3 0,-7-9 0,0-5 0,14-9 0,1-34 0,-22 2 0,-3-5 0,-2-11 0,-5-3 0,-6 0 0,-2 4 0,2 15 0,-2 4 0,-8-5 0,5 46 0,-2 32 0,5-19 0,1 0 0,4 1 0,1-3 0,6 8 0,35-49 0,-15-5 0,-3-4 0,5-7 0,0 1-590,-2 3 0,1 0 1,1 0 589,8-2 0,3 0 0,-1 3 0,-3 3 0,0 3 0,-1 6 0,8 6 0,-2 9 0,-8 8 0,-5 3 0,1 8 0,-5 2 0,-25-20 0,0-2 0,-3-2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12:00.6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12986 1799 24575,'16'11'0,"-1"-2"0,18 24 0,-12 0 0,1 5 0,-4-10 0,0 1 0,0 1 0,2 12 0,0 2 0,-5-12 0,1 0 0,-3-1 0,-4 2 0,0 0 0,5 9 0,1 0 0,-4-4 0,-2-2 0,4 8 0,-2-14 0,-5-24 0,17-20 0,18-10 0,-10 3 0,4-3 0,-7 7 0,1-1 0,-1 0 0,4-3 0,0 0 0,7-7 0,-5 2 0,-9 6 0,4-3 0,-25 20 0,-2 3 0</inkml:trace>
  <inkml:trace contextRef="#ctx0" brushRef="#br0" timeOffset="1110">13823 1993 24575,'-38'0'0,"-5"0"0,-5-13 0,15 7 0,1-9 0,25 8 0,12-2 0,12-17 0,1 4 0,4 2 0,1 0 0,12-5 0,-7 10 0,-1 1 0,2-1 0,3 11 0,-11 24 0,-8-9 0,4 11 0,0 3 0,-2 0 0,1 2 0,1 0 0,1 3 0,0 0-222,-1 2 1,0 1 0,-1 0 221,0 0 0,-1 0 0,-2-2 0,1 9 0,-3-4 0,-5-11 0,-2 0 0,0 1 0,-4-2 0,-7 8 0,-1 10 0,-8-7 0,6-13 664,1-5-664,6-8 0,3-7 0,4 0 0,6-5 0,17-14 0,7-7 0,6 0 0,3-1-266,-4 1 0,3-2 1,-2 2 265,4-2 0,-2 3 0,0 4 0,-7 4 0,-16 5 0,6 1 0,-25 7 0</inkml:trace>
  <inkml:trace contextRef="#ctx0" brushRef="#br0" timeOffset="10336">4406 4677 24575,'11'-43'0,"-3"8"0,3 8 0,-5 4 0,3-10 0,1-5 0,-2 2 0,0-3-308,-1 1 0,1-4 0,-1 1 308,4-6 0,-2 2 0,-3-3 0,-1 3 113,2 18 1,-1 3-114,0-11 0,0 21 0,5 22 0,13 6 0,-3 3 0,11 5 0,7 3 0,-6-5 0,3 0 0,0 2-328,-5-3 0,0 2 0,2 1 1,0-1 327,6 1 0,3 0 0,-1 0 0,-2-1 0,3 3 0,-2-1 0,-1-1-72,0-1 1,-1 0-1,-3-3 72,-1-1 0,-3-1 0,-5-1 0,-5-4 0,-11-10 0,5-17 0,-9 2 1985,2-13-1985,0-1 0,1-1 0,-2-15 0,-2 10 0,1-7 0,-1 1-187,0-4 1,-1 0 186,-3 6 0,-1-2 0,0 3 0,2-4 0,1 4 0,-3 5 0,0 4 0,0 3 0,-2 11 0,2 10 0,-2 4 0</inkml:trace>
  <inkml:trace contextRef="#ctx0" brushRef="#br0" timeOffset="10860">5600 3911 24575,'13'2'0,"13"-1"0,16 5 0,3-5 0,-3 4 0,-20-5 0,-15 0 0,-5 0 0</inkml:trace>
  <inkml:trace contextRef="#ctx0" brushRef="#br0" timeOffset="15499">5285 5798 24575,'0'-11'0,"0"-2"0,0 1 0,0-8 0,0 0 0,-3-9 0,-5 1 0,-8-3 0,5 11 0,-4 0 0,10 9 0,-3 2 0,-5-8 0,4 7 0,-3-2 0,6 8 0,2 2 0,-6-3 0,-24-9 0,7 0 0,-6 2 0,-10 0 0,1 0-401,9 1 1,0 1 0,-1-1 400,-13-3 0,-3 0 0,3 1 0,11 3 0,3 1 0,1 0 0,-6-1 0,2 1 0,9 4 0,-1 1 0,-4-1 0,-3 0 0,-11 0 0,-2 0-436,15 1 0,1 0 1,-4 1 435,1 1 0,-4 1 0,0-1 0,1 1 0,-3-3 0,2 1 0,-3 0 0,0 2 0,-2 1 0,0 0 0,3 0 0,6-2 0,2 0 0,-3 1 0,-6 0 0,-4 1 0,0 0 0,3 1 0,5-1 0,2 0 0,-3 0 0,-5-1 0,-2 1 0,-2 0 0,2 1-448,4 0 1,1 0 0,0 1 0,0-1 447,0-1 0,-1 0 0,1 0 0,-1 1 0,0 1 0,0 1 0,0 0 0,1 0 2,-9-1 1,2 0 0,2 0-3,8 0 0,1-1 0,0 2 0,-4 2 0,-1 0 0,2 0-214,-4 1 0,2 0 214,-7 4 0,2 1 573,14-2 0,3 0-573,-16 8 1869,15 2-1869,7-6 1160,-17 12-1160,2 0 0,9-11 0,-2 2 0,0 5 0,-1 1 0,-8 0 0,-1-1 271,4 3 0,1-1-271,7-7 0,2-1 0,2 1 0,3-2 0,-2 3 0,-9 12 0,1 0 0,6-3 0,2 0 0,0-1 0,5-6 0,3-1 0,4-6 0,-2 4 0,-7 5 0,-5 6 0,6 5 0,2-5 0,5 6 0,10 1 0,-7 10 0,12-9 0,2 3 0,-3-6 0,2 1 0,5 8 0,4-1 0,2-4 0,0-2 0,0-7 0,3 0 0,5-2 0,4 1 0,1-1-657,9 5 0,4 0 657,-10-10 0,4 0 0,2 0 0,-2 0 0,7 4 0,0-2 0,3 0-566,-7-5 0,2-1 0,1-1 0,1 0 566,6 1 0,2-1 0,0-1 0,-2 0 0,2 1 0,-2-2 0,3 1 0,-10-3 0,2-1 0,2 1 0,-2-1 0,-1-1 0,-1-2 0,-3-1 0,1-1 0,3 2-481,2 1 0,2 2 1,2 0-1,-1-1 1,-1-1 480,5-1 0,-2-2 0,0-1 0,3 1 0,-9 0 0,1 0 0,1 1 0,0-1 0,0 0 0,-2-2 0,1 0 0,-1-2 0,0 0 0,-1 0 0,-1 0 0,6 0 0,-1 1 0,-1-1 0,2 0 0,4-1 0,1 0 0,0 0 0,-4 0-366,-1 0 1,-3 1-1,1-2 366,-4-1 0,1-2 0,-1 0 0,0-1 0,10-2 0,-2-2 0,-1-4 0,-5-3 0,-1-3 0,-3-2 0,-1-1 0,-2-1 0,-3 1 442,5-4 1,-3-2-443,-1-6 0,-1 0 0,-6 11 0,0 0 362,4-6 0,4-4 1,-1 3-363,-6 6 0,1 2 0,0-2 0,6-7 0,2-2 0,-4 0 0,-7 3 0,-2 1 0,-2 0 0,0 0 0,-2-1 0,-2 1 1274,1-7 0,-3 1-1274,-1-5 0,-2 3 1467,2-3-1467,-6 10 0,1 0 44,3-6-44,-3 1 1047,-4-5-1047,-1 17 0,0-15 0,-2 28 0,2-4 0,-3 10 0</inkml:trace>
  <inkml:trace contextRef="#ctx0" brushRef="#br0" timeOffset="30385">16190 5681 24575,'11'-23'0,"3"-4"0,0 6 0,2-2 0,6-7 0,4-4 0,0 0-1093,2-4 1,0-2 0,1-2 803,-8 9 1,2-2-1,-1-2 1,0 0 0,-1-1 288,-2 1 0,0-2 0,-1 0 0,-1 0 0,-1 2 0,0-3 0,-1 2 0,-1 0 0,0-3 0,-2 0 0,0-3 0,0-1 0,-1 1 0,-1 1-450,0-1 0,-1 2 1,0 0-1,0-3 450,2-1 0,0-2 0,0-2 0,0 1 0,-2 1 0,-2 7 0,0 1 0,-1 0 0,0 0 0,0 1 0,2-9 0,1 1 0,0 0 0,-1 0 0,0 0 0,-1-1 0,1 1 0,-2 4 145,1 2 0,-2 3 0,2-3-145,-1 2 0,2-2 0,-1 0 0,-1 4 0,0-11 0,0 2 0,0 5 0,1-2 0,1 0 0,-1-2 0,0 0 0,2 0 0,-1 1 0,2 0 0,0-1 0,3-3 0,1-1 0,-2 4 0,2-3 0,0 3 0,-2 12 0,0-1 0,-1 5 0,6-11 2014,1-2-2014,-12 27 0,-4 13 0,-2 0 0</inkml:trace>
  <inkml:trace contextRef="#ctx0" brushRef="#br0" timeOffset="32238">17344 1934 24575,'8'4'0,"-1"0"0,-2 0 0,4 3 0,-1 2 0,11 23 0,1 10 0,-3-4 0,-1 2 0,-2-6 0,2 2 0,-2-1 0,-3-2 0,-1 0 0,0-2 0,0 8 0,0-2 0,-2 3 0,-1-2 0,1-5 0,-2-3 0,2 16 0,-4-23 0,0-7 0,-6-10 0,-6-9 0,0-7 0,-11-11 0,-1-7 0,-3-5 0,4 4 0,-2 0 0,0-3-349,-4-8 0,-1-1 0,1 1 349,4 7 0,1 3 0,1-2 0,1-3 0,2 0 0,3 2-131,2 0 1,2 0 130,2 2 0,0-3 0,1-1 0,3 1 0,1-1 0,1 1 0,2-12 0,2-1 0,4 11 0,2 0 0,2 3 0,3 1 0,3 2 0,8-9 0,5 2 0,6 3 0,2 5 0,-6 8 0,0 2 0,2-3 0,-4 5 0,-2 12 0,-14 8 0,4 13 0,-1 7 0,1 6 0,3 6 0,-2 4 52,-6-4 1,-1 2 0,-3 1-53,1-1 0,-3 0 0,-3 0 0,-5-1 0,-4 1 0,-3-1 0,-5 11 0,-7-2 0,0-15 0,-2-2 0,-1-2-45,0 1 0,-1-2 45,-3-6 0,-3 0 0,3-2 0,2-3 0,-1-1 0,-12 1 0,1-2 0,-1 2 0,16-10 0,34-7 870,14 2-870,5-3 0,4 0 0,1 5 0,1 2 0,8 1 0,-1 1 185,-14 0 0,-3 3-185,3 6 0,-1 3 0,-6-1 0,-1 0 0,5 0 0,-1-1 0,12 11 0,-15-18 0,-17-6 0,11 1 0,9-2 0,-7 2 0,0-3 0,-17 0 0</inkml:trace>
  <inkml:trace contextRef="#ctx0" brushRef="#br0" timeOffset="39149">6173 8504 24575,'19'-32'0,"0"1"0,-3 4 0,2-2 0,6-6 0,4-4 0,1 0-1093,0 1 1,0-1 0,2-2 691,-4 6 0,1-2 0,2-1 0,0 0 0,-1 0 401,0 1 0,0 0 0,1 1 0,-2 0 0,-2 2 0,-1 2 0,-1 2 0,-2 1 0,0 2 0,-1 0 0,1 0 0,0 0 0</inkml:trace>
  <inkml:trace contextRef="#ctx0" brushRef="#br0" timeOffset="40308">5194 12417 24575,'18'-8'0,"20"-19"0,-10 8 0,4-3 0,-2 2 0,3-2 0,2-2-227,0-1 1,3-2-1,0 0 1,-5 3-1,8-3 1,-2 2-1,-9 3 1,1 1 0,0-1-1</inkml:trace>
  <inkml:trace contextRef="#ctx0" brushRef="#br0" timeOffset="40923">5754 11036 24575,'17'-27'0,"0"0"0,10-8 0,-6 8 0,5-6 0,0 1-193,4 1 0,0 0 0,-1 3 1,-1-3-1,0 1 0,3-2 1,1 1-1</inkml:trace>
  <inkml:trace contextRef="#ctx0" brushRef="#br0" timeOffset="46883">7382 7666 24575,'0'21'0,"0"4"0,0 2 0,-3 10 0,0 0 0,0 2 0,-1-14 0,0 1 0,-1 8 0,0 0 0,2-2 0,0-1 0,1 0 0,0-1 0,2 20 0,0-18 0,0 6 0,0-5 0,0 11 0,0-17 0,0-1 0,0 12 0,3 2 0,-2-22 0,2 2 0,0-4 0,-2 7 0,2 18 0,-3-4 0,0-10 0,0 0 0,0 10 0,0-11 0,0 1 0,0 22 0,0-18 0,0 1 0,0-3 0,0-2 0,0 21 0,0-13 0,0-16 0,0 8 0,0-14 0,0 9 0,0-1 0,0-4 0,0 10 0,0-10 0,0-1 0,0-2 0,0-4 0,0 3 0,0-2 0,0-3 0,-1 0 0,0-2 0,-1 2 0,0 1 0,1 0 0,-3-1 0,4-1 0,-2-4 0,2 3 0,0-2 0,-2-2 0,2 3 0,-4 3 0,1-1 0,-1 2 0,0-3 0,0-2 0,0 0 0,-11 1 0,-20-1 0,-8-2 0,9 0 0,-5 1-614,3-1 0,-5 0 1,-4 1-1,0-1 1,2-1 613,1 0 0,1-1 0,0 0 0,-5 1-547,1 0 1,-3 1 0,-3 0 0,-1 0 0,1 0 0,1 0 441,4-1 0,1-1 0,0 0 0,0 0 0,0 0 0,0 0 105,-1 1 0,0 0 0,0 0 0,-1 0 0,1 0 0,0 0-289,-2 0 0,-1 0 0,0 0 1,0 0-1,4 0 0,2-1 289,0 1 0,3-1 0,1 0 0,-2 1 0,-2 0 0,-2 0 0,0 0 0,0 0 0,3 0 0,-9-1 0,4 0 0,-4 0-376,8 0 0,-3 0 0,-1 0 0,1 0 0,0 0 376,5-1 0,1 1 0,-1-1 0,1-1 0,-1 1 0,-4-1 0,-1 0 0,0-1 0,1 0 0,1 1 228,-3-1 0,1-1 0,2 1 0,2 0-228,-4-1 0,3 0 0,-1 0 0,6 1 0,0 1 0,0-1 0,1 0 0,-6 0 0,2-2 0,-3 1 330,2 1 1,-2 0-1,-2 0 1,1-1-331,-4 0 0,-1-1 0,1 1 0,1 0 0,5 2 0,1 1 0,0-1 0,1 1 301,1-2 1,1 0-1,0 0 1,3 1-302,-13 2 0,1-1 0,10 0 0,-1-1 0,1 0 0,3 2 0,0 0 0,-1 0 0,-8 0 0,-2 0 0,-2 0 0,7 0 0,-1 0 0,0 0 0,1 0 446,-7 0 1,2 1-1,-2-2-446,8 0 0,-1 0 0,0-1 0,3 1 0,-1 1 0,2 0 0,1-1 472,-9-2 1,2 1-473,-2 2 0,0 0 0,0 0 0,-1 0 0,11-1 0,0-1 0,-1 0 534,-6 0 0,-1 0 0,2 0-534,-9-1 0,1 0 0,15 0 0,-1-1 0,3 1 374,-4 3 1,1-1-375,-6-1 0,-1 0 0,3 1 0,0 2 0,5-1 0,-1 0 0,1 0 0,-12-2 0,1-1 0,0 3 0,3-1 731,12-3 1,3 0-732,-12 3 228,1-6-228,26 4 822,-9-3-822,15 2 0,-4-17 0,2-22 0,-7 2 0,9 11 0,0-5 0,1 0-637,-2-11 1,0-2 636,3 0 0,0-3 0,1 0 0,1 3 0,0 0 0,1-1 0,-1-1 0,0 0 0,1 2 0,0 10 0,1 1 0,0 0 0,-2-2 0,0 0 0,0 5 0,2 8 0,0 1 0,-1-5 0,-1 4 0,1 16 0,-2-6 0,3 10 1273,4 2-1273,21-6 0,4-2 0,18-1 0,-7 3 0,8-1 0,2 1-820,-5 5 1,1 2 0,3 0 0,5 0 583,-14 0 1,3 0 0,2 0 0,1-1 0,2 1 0,0 0 0,1 1 0,-2-1 235,-3 1 0,1 1 0,0-1 0,0 0 0,0 1 0,0 0 0,0 0 0,-1 0 0,0 0 0,6 0 0,0 1 0,-1 0 0,-1 0 0,1 0 0,-1 0 0,2-1 0,-4 1 0,1-1 0,1 0 0,0 0 0,-1 0 0,-1 0 0,-2 0 0,-3 1 0,8-1 0,-5 1 0,0 0 0,-2 0 0,3 1-433,2-1 1,2 0 0,-1 0 0,1 0 0,-2 0 432,-4 0 0,0 0 0,0 0 0,-2 0 0,-2 0-327,12 0 0,-3 0 0,1 0 327,-10 0 0,1 0 0,-2 0 0,-1 0-128,-1-2 1,-2 1 0,0-1 127,7 2 0,0 0 0,0-1 0,-2-2 0,0-1 0,1 2 918,3 1 1,2 1 0,0-1-919,-7 0 0,0 0 0,1-1 0,-1 1 0,7 1 0,0 0 0,2 0 0,-4 0 0,1 0 0,1 0 0,-4 0 0,0 0 0,-3 0 0,3 0 0,2-1 0,4 0 0,0-1 0,-2 1 0,3-1 0,-2 0 0,2-1 167,-2 0 1,3 0 0,0 0-1,-1 0-167,-3 0 0,0 1 0,-1-1 0,-1-1 0,-2 1 0,-1-2 0,-2 1 0,-1 0 0,1 0 0,-2 1 0,0-2 408,3-2 1,-1 0 0,-4 0-409,-9 3 0,0-1 266,18-2 1,0-1-267,-17 4 0,1 0 0,7 0 0,5 1 0,0-1 70,-2 2 0,0 0 0,2 0-70,9 1 0,3-1 0,-2 0 0,-4 1 0,0-1 0,-3 0 0,8 2 0,-2-1 502,-13-1 0,-1-2 0,-1 0-502,3-1 0,0 0 0,5-1 0,1 0 0,-1-1 0,-1-1 0,-3 3 0,1 0 0,-6 2 0,3-1 0,-2 1 0,5 0 0,0 0 0,-2-1 0,2 1 0,-3 0 0,-4 3 0,-2-1 0,-2-2 0,-2-1 0,0 4 0,-21-2 0</inkml:trace>
  <inkml:trace contextRef="#ctx0" brushRef="#br0" timeOffset="77228">30010 7153 24575,'8'-14'0,"0"2"0,-1 1 0,5 5 0,13-5 0,5 8 0,0-1 0,15 8 0,-20 7 0,1 3 0,7 5 0,1 5-384,-6 2 1,0 5-1,-2 0 384,-5-2 0,-1 1 0,-1 1 0,2 5 0,-3 1 0,-2-1-142,-3 3 1,-3 0 141,1 10 0,-4-1 0,-5-18 0,-2 1 0,2 14 0,1 1 0,-4-16 0,2-2 0,1 3 0,3-1 0,2-4 0,4-2 0,6-5 0,2-2 1134,11 7-1134,1-15 0,6-6 0,7-13 0,2-6-376,-10 6 0,1-1 1,0-4 375,-3-4 0,1-4 0,-2-1 0,-3-1 0,-4 0 0,-3-2 0,-2-1 0,-1-6 0,-3-2 0,-5 3 0,-7 6 0,-3 2 0,-7-17 0,-17 23 0,-6 11 0,-6 5 0,0 5 0,-2 7-747,-5 8 0,-4 6 1,3 7 746,10 0 0,1 6 0,2 1 0,2-1 0,-4 0 0,2-1 0,1 6 0,5-3 0,0 6 0,0 2 0,3-2 0,4-5 0,4 0 0,5-4 0,-1 4 0,-4 6 0,-1 4 0,1 1 0,3-2 24,4 1 1,4-1 0,0-2-25,1-4 0,0-2 0,1 2 0,4 7 0,1 0 0,0-3 0,-1-4 0,1 1 0,-2-8 0,1 3 0,-1 2 0,0-2 0,-1 6 0,1-1 0,-1 3-688,0-4 1,0 2 0,-1 2 0,2 1 687,0-1 0,1 2 0,0 0 0,0 1 0,-1-2 0,-1-5 0,0-2 0,0 1 0,-1 0 0,2 1 0,0 7 0,1 2 0,0 0 0,0-2 0,-1-4 0,-1 4 0,-1-5 0,-1 2-298,1-1 0,0 3 0,-1-2 1,0-4 297,-1 8 0,0-1 382,0-3 1,0 2 0,0-2-383,-2 4 0,-1-3 494,1-2 1,-1-3-495,-2-10 0,0-1 1466,1-6 1,0-1-1467,-1 7 1658,-7 7-1658,-3 3 0,1-10 0,-2 2 0,-4 5 0,-1 0 0,1-4 0,-2 0 0,-3 2 0,1-2 805,-3 2-805,5-11 0,-1-1 0,6-5 0,-2-1 0,-7 2 0,-1 0 0,6-2 0,1-3 0,-19 1 0,16-10 0,1 1 0,-17 1 0,19-3 0,-10 0 0,20-3 0,4-2 0,4 0 0,0 0 0</inkml:trace>
  <inkml:trace contextRef="#ctx0" brushRef="#br0" timeOffset="80097">30359 980 24575,'19'38'0,"-1"-1"0,4 5 0,0 5 0,-5-9 0,0 5 0,0 1 0,1 1-656,-4-8 1,1 1-1,0 1 1,0 0 0,0 2 111,-2-1 0,-1 2 0,1 1 1,-1 0-1,0 0 0,1-2 544,1 5 0,1 0 0,-1 0 0,0-2 0,-1-1 46,-2 2 1,-1-2 0,0-1-1,1 0-46,1-4 0,0 0 0,0-2 0,2-3 687,8 13 1,2-4-688,-2-8 0,1-6 0,4-7 0,3-8 0,5-12 0,3-8 0,-4-2 0,1-4 0,0-1 949,-1-3 0,-2-3 1,0 0-950,-1 1 0,-1-1 0,-4 0 826,-3-9 0,-6 2-826,-5 6 0,-10 3 0,-10 22 0,-6 13 0,-9 7 0,-4 6 0,3 1 0,-1 3 0,-1 2-611,4-6 1,-1 2 0,0 1 0,1 3 610,2 0 0,0 2 0,0 1 0,2 1 0,2 0 0,1 1 0,2 0 0,1 0 0,1 1 0,1 1 0,1 1 0,1 2 0,0 0 0,2 0 0,1-1 0,-1 5 0,1 0 0,1-1 0,2 1 0,2-8 0,0 2 0,1-1 0,1 0 0,1-2 0,0 4 0,1-2 0,1 0 0,0 3-501,-1-7 0,1 3 0,0 1 1,0 0-1,1 0 0,0-2 501,2 4 0,0 0 0,1-1 0,0 0 0,0 2-483,-1-1 1,0 1 0,1 1-1,-1 1 1,0-2 0,0 0 482,0-2 0,-1-1 0,1 0 0,-1 0 0,0-2 0,0 0 0,-1 0 0,1-2 0,-1-1 0,0 1 0,-1 2-316,1 1 0,0 2 0,0 0 0,0 0 0,-1-1 0,0-2 316,2 4 0,-1-2 0,0 0 0,0 2 0,0 0 0,-1 3 0,0 1 0,0-1 0,0-2 0,1 4 0,1-2 0,-2-1 0,0-2 488,-2 7 1,-1-2 0,-1-2-489,1-10 0,0-2 0,-1-1 1394,-2 10 0,-2-4-1394,1-15 0,0-1 1360,-4 7 1,-2 0-1361,-1-3 0,-1-1 1391,-5 5 1,0 0-1392,1-1 0,-1-2 478,0-9 1,0-2-479,-3 3 0,0-1 0,-12 5 0,11-6 0,-2 0 0,-16 6 0,2 3 0,6-11 0,5-3 0,1 1 0,9-7 0,-9 7 0,11-6 0,-4-2 0,6-1 0,1-5 0,5 2 0,0-2 0,0 2 0,-1 0 0,1-2 0,0 2 0,0-4 0,0 2 0,0-2 0,0 0 0,2 0 0,0 0 0</inkml:trace>
  <inkml:trace contextRef="#ctx0" brushRef="#br0" timeOffset="82016">19562 13056 8191,'35'-34'0,"-12"16"3276,9-18-1489,-15 21 1031,4-9-2818,-8 9 1719,-3 0-1719,-3 3 3276,0 0 0,25-18-3160,-16 13 0,3-2-116,15-11 0,4-3-598,-10 9 0,1-1 1,2-2 597,-4 2 0,1-2 0,1 0 0,1-2-408,0 2 1,1-2 0,1-1 0,-1 1 0,-1 1 407,-2-1 0,-1 2 0,0 0 0,3-3-520,4 0 1,3-3 0,2-1 0,1-1-1,-1 2 1,-3 3 519,3-3 0,-2 3 0,0 1 0,3-2 0,-5 4 0,4-2 0,1 0 0,-1 1 0,0 0 0,-4 2-181,4-2 1,-3 1 0,-1 1-1,-2 2 181,2-1 0,-2 2 0,-4 3 1230,10-9-1230,-21 12 0,-14 15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13:45.5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12728 1680 24575,'5'4'0,"0"0"0,1 0 0,-1 0 0,0-2 0,2 0 0,0-2 0,-1 0 0,11-4 0,-9 2 0,21-13 0,4-7 0,-9 1 0,1-1 0,2 0 0,1-2 0,2-8 0,1-2 0,1-1 0,-1 1 0,-5 3 0,1-1 0,-5 6 0,1 0 0,-2 1-247,5-6 0,0 0 247,-3 4 0,1 0 0,-1 1 0,3-4 0,-1 2 0,1-4 0,-3 3 0,-1 2 0,-8 5 0,-7 13 0,-5 3 0,0 0 494,-2-1-494,0 2 0,0 0 0,0 3 0,0 0 0</inkml:trace>
  <inkml:trace contextRef="#ctx0" brushRef="#br0" timeOffset="4880">16485 4328 24575,'25'41'0,"-5"-2"0,1 8 0,-7-10 0,1 5 0,0 1 0,-1-2-1093,4 0 1,-1-1 0,0 3 939,-2-3 1,-1 4-1,2 2 1,-2-3-1,0-4 153,2 0 0,0-4 0,0 1 0,-2-1 0,1 3 0,-1-1 0,0-4 624,3 8 1,-1-6-625,2-5 660,2-35-660,3-11 0,12-8 0,10-2 0,-12 12 0,3 1 0,3-1-546,4-1 0,3-2 1,1 1-1,0 2 546,-2 3 0,-1 2 0,0 1 0,0-1 0,-2-1 0,1 0 0,-2 0 0,-4 2 375,8 0 1,-7 0-1,4-6 1,-42 12-1</inkml:trace>
  <inkml:trace contextRef="#ctx0" brushRef="#br0" timeOffset="6030">17540 4843 24575,'14'-14'0,"4"5"0,10-4 0,6 1 0,1 5 0,3 2 0,11-6 0,-1 2 0,-11 5 0,-4 2 0,9-3 0,-27 5 0,-11 4 0,8 39 0,-3-19 0,-1 3 0,0 19 0,-3 2 0,-2-11 0,-4-3 0,-4 0 0,-5-4 0,-17 5 0,10-19 0,4-8 0,18-10 0,10-3 0,13-6 0,2-1 0,5 4 0,-10 6 0,2 1 0,0 1 0,-1 0 0,20 2 0,-15 5 0,-30 39 0,-5-17 0,-1 2 0,2 1 0,-3 2 0,-4-3 0,-4 3 0,-3-4-535,-9 0 1,-6 0 534,-1 2 0,-4 4 0,-2-4 0,2-8 0,-2-3 0,-1-2 0,5-3 0,-1-1 0,0-1 0,1-2 0,-4-1 0,1-2 0,3-2 0,-6 0 0,4-2 0,8-3 0,7 0 0,13 0 0,2-2 0,7 2 0</inkml:trace>
  <inkml:trace contextRef="#ctx0" brushRef="#br0" timeOffset="14470">29186 9403 24575,'6'1'0,"5"4"0,-4 0 0,2 2 0,8-2 0,25-2 0,-12-12 0,5-6 0,1-1-1093,4 2 1,0-2 0,5-6 1016,-13 2 1,3-4 0,2-3 0,1-2 0,0-1 0,-2 1 0,-1 1-472,0-1 1,-1 1 0,-1 0 0,-1 0 0,1-2 0,0-2 481,-3 2 1,1-1 0,0-2 0,1 0 0,-1-1 0,-2 1 0,-1 0 0,-2 3 64,4-7 0,-3 2 0,-1 0 0,-3 2 0,-1 1 0,4-10 0,-3 1 0,-5 7 0,-6 4 0,-4 9 0,-6 14 0</inkml:trace>
  <inkml:trace contextRef="#ctx0" brushRef="#br0" timeOffset="17030">8521 14249 24575,'0'0'0</inkml:trace>
  <inkml:trace contextRef="#ctx0" brushRef="#br0" timeOffset="20633">8645 14644 21948,'-4'-4'0,"-1"2"1268,-27 0-1268,-2 6 0,-5-2 0,-11 0 0,0 0-820,10 2 1,0 0 0,-2 1 0,-1-1 760,1-2 1,-3 1-1,-1-1 1,1 1-1,2 0 59,-6 2 0,1 0 0,2 1 0,3 0 369,-1-2 1,3 0-1,5 3-369,5 5 0,6 0 582,3 2-582,10 31 0,4-10 0,1 0 0,0 4 0,1-5 0,2 2 1619,0 2 1,2 0-1620,3 0 0,2-2 0,2 9 0,6-4 0,1-1 0,-7-15 0,1 0 0,5 17 0,2 2 0,-5-3 0,0-1 0,3-4 0,2 0 0,0 11 0,1-2 0,-3-18 0,1 0 0,2 14 0,1 0 0,-1-14 0,0 0 0,1 10 0,2 1 0,2-4 0,1-2 0,-6-6 0,0 0 0,2-2 0,0-3 0,1 1 0,0 0 0,4 4 0,2 1 0,-6-7 0,1-1 0,16 11 0,0 3 0,-1-4 0,-7-5 0,-7-6 0,0 1 0,8 6 0,0-1 0,4 1 0,-2-6 0,1 1 0,0 2 0,2-1 0,1-3 0,0-1 0,-11-3 0,1-1 0,6 1 0,2-1 0,4 0 0,4-1-444,-2-1 0,2 0 0,1-1 444,1 1 0,2-2 0,0 0 0,1-1 0,2-1 0,0 1 0,3 1 0,0 0 0,-2 0 0,-2-3 0,1 0 0,-3 1 0,4 1 0,-4-1-283,-3-2 1,0 0 282,-3-1 0,2 0 0,-1-1 0,-3-1 0,-1 0 0,0 0 0,15 3 0,-1-1 0,-5-3 0,-4-1 0,11 7 0,-12-4 0,4 0 0,-2-1 0,4 1 0,1 0-600,-6 0 1,2 0 0,1 0-1,2 0 600,-2-1 0,2-1 0,2 0 0,-2 1 0,0-1 0,4 0 0,-2 1 0,0-1 0,-1 0 0,-5-1 0,-2 0 0,0 0 0,-2 0 375,7 0 1,-2 0-1,-5 0-375,-7 0 0,-1 0 0,11-2 0,3-1 0,0 3 0,1-1-85,-8-2 1,1 0 0,1-1 84,4 1 0,2-1 0,-2 0 0,6-1 0,-3-1-15,5-2 1,-4 0 14,-17 4 0,-3 0 1261,1-1 1,-1-1-1262,3-10 0,5-4 0,-1-4 447,-12 3 0,0-3-447,6-12 17,-10 12 0,0-2-17,2-1 0,0 0 0,-6 5 0,0-1 0,10-14 0,0-1 0,-7 12 0,-2 0 0,4-10 0,0 0 0,0 7 0,-1 0 0,-3 0 0,-1 1 0,2 0 0,0 0 0,-4-1 0,-2-1 0,-1-2 0,0-1 0,3-5 0,-1 0 0,-3 1 0,-1-1 0,3 1 0,-1-1 0,-2 0 0,0 0 0,-2 7 0,0-2 0,-2-2 0,1-2 0,-1 1 0,-1-2 0,0-2-306,-1-4 1,0-4-1,-2 3 306,-2-3 0,0 2 0,-2-3 0,-2 4 0,0 12 0,-1 4 0,-4-7 0,-6 1 0,1 5 0,-15-6 0,14 16 0,-3 0 458,-5 0 1,-3 1-459,-2-1 0,0 0 0,7 5 0,-1 1 0,-11-6 0,-1 1 0,3 4 0,0-1-285,5 2 1,-2 0 0,0 0 284,-4 0 0,-2 1 0,1 1 0,1-1 0,0 0 0,0 1 0,0 2 0,-1 1 0,3 0 0,-5-3 0,2 0-58,-1 3 0,2-1 58,5-1 0,1-1 0,-10-1 0,-2-1-226,8 1 0,-2-2 0,1 1 226,-11-3 0,1-1 0,12 4 0,0-1 0,1 2 0,-10-1 0,3 2 0,11 0 0,0 1 0,-3 1 0,0 1 409,7 2 1,0 2-410,-3 0 0,-1 0 58,-1 0 1,-1 2-59,3 2 0,1 1 711,-22-4-711,12 4 0,4 2 0,-2 0 0,-15 0 0,16 1 0,-5 0 0,1 0-339,-5-2 1,0 0 338,5 1 0,-1 2 0,2-1 0,-1 0 0,3-1 0,1 1 0,2 0 0,5 3 0,1 0 0,-19 1 0,18 1 0,-1 1 0,1-4 0,0 0 0,0 3 0,-1 1 338,-4-1 1,1-1-339,-14 6 0,14-4 0,-1 0 0,7-2 0,-1 0 0,-6 0 0,0 1 0,1-1 0,1 0 0,-1-3 0,2 1 0,-16 3 0,3 0 0,8-1 0,12-4 0,-13 4 0,-1-2 0,-6 3 0,0 1 0,0-1 0,12-1 0,2-1 0,18-3 0,1 0 0,5-2 0,0 0 0,-5 5 0,-14 6 0,-3 7 0,-3-1 0,10-5 0,12-9 0,5-4 0</inkml:trace>
  <inkml:trace contextRef="#ctx0" brushRef="#br0" timeOffset="30409">11648 16121 24575,'12'5'0,"-3"1"0,8 7 0,12 24 0,-11-8 0,2 6 0,-1-1-701,0-3 1,0-1 0,1 4 700,1 4 0,0 4 0,1 1 0,-1-2-391,0-3 0,-1-2 0,1 1 0,-1 0 391,0 0 0,-1 1 0,1-1 0,0 1 0,1 0 0,2 1 0,-1-1 0,-3-4 0,4 8 0,-2-4 0,-4-8 0,-3-5 0,-7-12 0,-7-11 0</inkml:trace>
  <inkml:trace contextRef="#ctx0" brushRef="#br0" timeOffset="33077">15878 9398 24575,'10'35'0,"0"1"0,0 0 0,0 9 0,0-3 0,-1-12 0,0 0 0,-4 8 0,-1 3-665,4 1 1,-1 2 664,-4-6 0,-1 1 0,1-1 0,4 13 0,0-4 216,-6-10 1,-1-4-217,6 8 0,-5-27 0,1-13 0</inkml:trace>
  <inkml:trace contextRef="#ctx0" brushRef="#br0" timeOffset="34038">16325 9611 24575,'0'17'0,"0"-3"0,0 19 0,0 9 0,0-11 0,0 1 0,0 14 0,2-16 0,3-3 0,3-3 0,1 2 0,-1-13 0,-5-9 0,2-6 0,2-2 0,16-10 0,11-14 0,-11 12 0,0-1 0,-2-1 0,-1 0 0,7-7 0,-16 10 0,-7 5 0,-4 4 0,0 0 0,-3-9 0,-4-5 0,-3-2 0,-1 3 0,1 5 0,4 9 0,1-4 0,1 8 0,2 0 0,-2 1 0,0 0 0,1 0 0,2 0 0</inkml:trace>
  <inkml:trace contextRef="#ctx0" brushRef="#br0" timeOffset="34212">16479 9661 24575,'0'0'0</inkml:trace>
  <inkml:trace contextRef="#ctx0" brushRef="#br0" timeOffset="35147">16910 9564 24575,'-26'19'0,"1"1"0,-1 2 0,-9 8 0,1 3 0,2 3 0,14-5 0,2 0 0,5-7 0,3-1 0,-1 25 0,21-8 0,-5-15 0,16 14 0,1-7 0,-7-9 0,3-1 0,5-3 0,2-3 0,2 0 0,2-4 0,10-7 0,-1-5 0,8 1 0,-14-9 0,-3-6 0,-7-17 0,-7 6 0,-2-3 0,-4-5 0,-3-3 0,0 1 0,-2 0 0,-2 0 0,-2 1 0,2-6 0,-7 2 0,-15 5 0,5 11 0,-4-2 0,-9-4 0,-2 1 0,3 1 0,-1 4 0,1 5 0,0 3 0,-17-3 0,18 14 0,0 3 0,16 0 0,4 0 0</inkml:trace>
  <inkml:trace contextRef="#ctx0" brushRef="#br0" timeOffset="38452">9084 14031 24575,'23'30'0,"0"3"0,-5 3 0,-7-4 0,-1 0 0,0 16 0,-3-6 0,1 1 0,-3-10 0,-1-1 0,-1 6 0,0-2 0,3 9 0,-3-6 0,0-28 0,-1-4 0,-2-5 0</inkml:trace>
  <inkml:trace contextRef="#ctx0" brushRef="#br0" timeOffset="39559">9050 13963 24575,'-3'30'0,"-1"-4"0,-1-1 0,-7 8 0,1-1 0,-2 2 0,-1 1 0,-1-1 0,0-4 0,1-1 0,2-2 0,2-3 0,-3-2 0,16-31 0,3-11 0,7-16 0,-3 4 0,3-2 0,5-9 0,0 1 0,-4 7 0,-1 1 0,5-8 0,-2 7 0,-6 15 0,2 1 0,-3 22 0,18 20 0,-2 3 0,3 3 0,4 2 0,1 0 0,-2 1 0,1-1 0,5-4 0,-1-4 0,7 0 0,2-1 0,-24-14 0,-17-7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17:43.3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14332 11451 24575,'31'-22'0,"-1"-2"0,6-3 0,4-3-1639,-4 4 1,3-2 1486,-4 4 0,4-4 1,1 0-1,0 1 152,-4 2 0,0 0 0,0 0 0,-2 1 0,7-3 0,-2 0 0,-2 3 0,0-3 0,0 0 0</inkml:trace>
  <inkml:trace contextRef="#ctx0" brushRef="#br0" timeOffset="894">27220 16692 24575,'9'-12'0,"9"-24"0,-2 3 0,1-3 0,1-7 0,2-1 0,0 8 0,1-1 0,-3 5 0,-4 4 0,-2 4 0,17-15 0</inkml:trace>
  <inkml:trace contextRef="#ctx0" brushRef="#br0" timeOffset="1551">19859 16766 24575,'12'-31'0,"4"-13"0,-5 14 0,1-2 0,7-12 0,1-4-769,-6 12 0,1-2 0,1 1 769,0-1 0,1 0 0,-1 4 0,-4 3 0,0 3 0,7-15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24:37.02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11894 10089 24575,'25'38'0,"-1"0"0,6-1 0,-15-2 0,-2-2 0,-2-6 0,-1-4 0,1 2 0,1 7 0,1 3 0,8 11 0,-1-1 0,-10-16 0,0-2 0,3 1 0,0 0 0</inkml:trace>
  <inkml:trace contextRef="#ctx0" brushRef="#br0" timeOffset="347">12212 11045 8191,'5'6'0,"9"11"3276,5 15-2383,-1-7 1,1 3-894,-1 3 0,0 2 0,5 4 0,0-2 563,-5-6 1,-2-3-1,5 10 1,-10-21 0</inkml:trace>
  <inkml:trace contextRef="#ctx0" brushRef="#br0" timeOffset="722">12783 10768 8191,'-16'11'0,"-5"2"0,-4 3 1638,1 4 0,-1 3-762,-11 7 1,3 4-877,8 4 0,6 2 0,6 2 0,7-1 0,7-10 0,6 0 0,12 13 0,9-2 1023,3-8 1,4-3-1024,-1-7 0,4 0 0,-4-2 0,-4 2 0,-1-3 0,-2-11 0,0 0 0</inkml:trace>
  <inkml:trace contextRef="#ctx0" brushRef="#br0" timeOffset="1002">13365 11199 8191,'37'17'0,"0"0"0,0 1 0,0-1 0,0 0 0,1 1 0,-3 0 0,1 1 0,-1 2 655,-1 0 0,1 3 1,-1 0-1,-2 0 0,-3-2-406,0 3 0,-3-2 1,-4 0 1216,5 10 1,-7-3-1467,-8-5 460,-9-9 1,-3-12 0,0-2-1</inkml:trace>
  <inkml:trace contextRef="#ctx0" brushRef="#br0" timeOffset="2253">13414 11214 8191,'-4'-8'0,"-6"-16"3276,6 3-1489,-6-13 1031,7 11-2818,-1-10 1719,-1 14-1719,3-5 3276,-3 17 0,-1 3-3044,0 4-232,-17 0 0,-3 6 0,-5 3 0,-13-3 0,-3 1-280,10 3 0,-1 1 0,1 0 280,-1-2 0,1 0 0,3 0 0,-5 6 0,5-1 0,-10 6 0,28-6 0,11-10 0,4 0 0,0 3 0,5 21 840,-3 22-840,3-20 0,0 4 0,-1 12 0,0 0 0,0-5 0,0-2 0,1 0 0,0-2 0,-3 11 0,3-26 0,-8-15 0,-4-7 0,3-1 0,-2-1 0</inkml:trace>
  <inkml:trace contextRef="#ctx0" brushRef="#br0" timeOffset="3121">11027 7152 24575,'11'-27'0,"-1"1"0,7-9 0,2-3 0,6-9 0,0 1-990,-6 8 0,-1 0 0,1-1 990,-1 6 0,2-1 0,-1 0 0,0-1 0,-1-2 0,1-1 0,-2 1 0,-1 3 0,4-9 0,-1 3 187,2-1 1,-2 3 0,1-6 0,-15 37 0</inkml:trace>
  <inkml:trace contextRef="#ctx0" brushRef="#br0" timeOffset="3614">11796 5923 24575,'20'30'0,"-6"-10"0,1 2 0,0 5 0,1 4 0,1 1-770,3 2 0,0 2 0,0 1 770,0 2 0,-1 2 0,0-1 0,-1 0 0,1-1 0,-1-2 0,0-5 0,0-1 0,-1-2 369,-1 5 1,-2-4-370,11 6 0,-19-22 0,-6-13 0</inkml:trace>
  <inkml:trace contextRef="#ctx0" brushRef="#br0" timeOffset="4294">12313 6096 24575,'-21'16'0,"4"3"0,5 7 0,3 3 0,4 3 0,2 2 0,0-1 0,1 2 0,2-1 0,5 10 0,4-3 0,1-3 0,3-5 0,4-12 0,2-4 0,7-1 0,1-14 0,3-5 0,-6-5 0,0-3 0,12-8 0,1-5 0,-7-5 0,-3-5-189,-10 4 1,-3-3 0,-2-1 188,0-9 0,-4 0 0,-2 7 0,-4 1 0,-6 2 0,-5 4 0,-6 6 0,-3-8 0,-5 18 0,-15 13 565,-1 5-565,0 3 0,5 11 0,20-10 0,-3 3 0,10-7 0</inkml:trace>
  <inkml:trace contextRef="#ctx0" brushRef="#br0" timeOffset="4753">12749 5961 24575,'-9'9'0,"-7"10"0,6-2 0,-3 10 0,0 5 0,9-3 0,3 2 0,-2 16 0,6 2-295,11-2 1,9-2 294,7-7 0,5-5 0,-2-7 0,3-5 0,-3-11 0,3-3 0,-2-4 0,10-3 0,-1-6 0,2-3 0,-2-6 29,-9-4 0,-6-2 0,-4-7 0,-16 4 0</inkml:trace>
  <inkml:trace contextRef="#ctx0" brushRef="#br0" timeOffset="4895">13051 5994 8191,'-37'2'0,"-1"1"0,2 5 0,1 3 655,3 0 0,4 2 1,-8 9-1,21-7 0</inkml:trace>
  <inkml:trace contextRef="#ctx0" brushRef="#br0" timeOffset="5722">13297 5617 24575,'3'27'0,"-2"-3"0,3 11 0,-3-7 0,3 2 0,5 8 0,3 2-357,-4-8 1,0 1-1,4 1 357,7 1 0,3 1 0,1-3 0,-4-4 0,1-2 0,3-2 0,8-2 0,3-3 0,-3-2 131,-2 2 0,0-5-131,6-10 0,5-5 0,-8-5 0,2-15 0,-2-3 0,-7-5 0,-22 3 0,-7-1 0,-2 0 0,-5 1 404,-4 1 0,-2 3-404,-7-2 0,1 6 0,19 12 0,6 1 0,11-5 0,13-4 0,16 0 0,-4 1 0,3 1 0,-9 7 0,-1 0 0,2-4 0,-2 1 0,1 12 0,-22 3 0,8 20 0,2 6 0,3 5 0,-6-9 0,1 4 0,-1-2 0,-2 1 0,-1-1 0,-1 1 0,-1-2 0,3 10 0,-11-22 0</inkml:trace>
  <inkml:trace contextRef="#ctx0" brushRef="#br1" timeOffset="23023">12487 8157 24575,'2'23'0,"-2"-2"0,3 6 0,0 3 0,-2 18 0,3 2 0,0-1 0,-3-13 0,2-3 0,1-4 0,1 7 0,-1 6 0,4 0 0,0 0 0,0-12 0,3 3 0,-5-10 0,2 17 0,4-2 0,-7-12 0,0 1 0,7 11 0,-4 2 0,-4-17 0,1-2 0,-4 1 0,1 0 0,1 7 0,-2-6 0,6 10 0,-6-18 0,3 23 0,0-5 0,-3 16 0,6 1 0,-2-9 0,-1 0 0,1-20 0,-5 11 0,6-6 0,-5-2 0,5 3 0,-6-15 0,3-1 0,-3-4 0,0 4 0,0 5 0,0 7 0,0 17 0,0-2 0,0-2 0,0-14 0,0-8 0,-3-4 0,3 11 0,-2-4 0,-2 10 0,2-13 0,-2 1 0,2-9 0,0-2 0,0 2 0,-4 0 0,2 1 0,-2 0 0,0-1 0,1 1 0,-2-3 0,-3 0 0,-20 0 0,-13 4 0,11-3 0,-6 0 0,-3 1-741,0-1 1,-3 1-1,-1 0 1,-1 0 740,6 0 0,0 0 0,-1 0 0,-1 0 0,-2 1 0,0-1 0,-3 0 0,-1 0 0,0 0 0,2 0 0,3 0 0,-7 2 0,3 0 0,1 0 0,0-1 0,0-1 0,-1 0 0,2 0 0,5-1-118,-2 3 0,2-1 118,-7-4 0,0-1 0,4 0 0,-1-1-411,5-1 1,-3 0-1,-1 0 411,-6 0 0,0 0 0,0 0 0,8 0 0,2 1 0,-2-2 0,-7 0 0,-1-1 0,1 0-170,9 2 1,2 0 0,1-1 169,-9-2 0,-1 1 0,6 1 0,-2 2 0,4-1 0,2 0 0,0 0 0,0 0 0,-3 0 0,2 0 0,-4 0 0,0 0 0,-5-3 0,-2 1 0,14 1 0,-1 1 0,1 0 0,-12-3 0,-1 1 0,5 2 0,-2 0 0,1 0 504,5-2 1,1 0-1,-1 1-504,-7 0 0,-2 1 0,1-1 0,4 0 0,1-1 0,2 0-83,-10 2 1,2 0 82,-4-2 0,3-1 0,18 3 0,-1-1 0,-1 0 0,-3-1 0,0 0 0,-10 2 0,-1 0 43,4-1 1,-2-1 0,0 0-44,0 0 0,0 1 0,0-2 0,3 0 0,0-1 0,1 0 27,1-1 0,1-1 0,1 1-27,-8-1 0,-1 0 0,6 1 0,-3-1 0,2 1-12,5 1 0,1 1 1,-2 0 11,-7-1 0,-2 0 0,2 0 0,4 0 0,1 1 0,1-1-115,-10 1 0,-1 0 115,8 1 0,-1 0 0,2 1 0,-2 1 0,1 0 563,-4 0 0,1 0-563,4 0 0,4 0 499,-5 0-499,14 0 0,0 0 1247,-13 0-1247,-8-4 370,20 1 0,-1 0-370,-2-1 0,-1-1 15,-2-2 1,1 0-16,4 2 0,1-1 0,2-2 0,3 0 0,-7 0 0,17-11 0,11 7 0,2-9 0,0-1 0,-2-2 0,-1-4 0,3-4 0,-1-2 0,0-4 0,-1-4 0,0 2-324,0-1 0,0-1 324,1 0 0,-1-2 0,-1 3 0,-1 0 0,-2 1 0,2 0 0,1-4 0,-1 2 0,0 6 0,1 1 0,-1 0 0,1-3 0,-1-1 0,0 1 0,-1-11 0,0 2 0,0 12 0,0 0-66,-2-7 1,-1 0 65,2 9 0,1 0 0,0-8 0,0 0 0,0 9 0,1 1 0,6-11 0,-6 18 644,8 15-644,-1 3 135,3 2-135,11-10 0,5 7 0,6 0 0,15-7 0,6-1-477,-6 5 0,4 1 0,0-1 477,2 0 0,0 0 0,0 1 0,-4 1 0,0 0 0,1 1 0,2 0 0,0-1 0,-1 1 0,-8 2 0,-1-1 0,0 0 0,7-1 0,0-1 0,0 1-310,-6 1 1,-1 0-1,0 0 310,0-1 0,0 0 0,1 0 0,0 4 0,1 1 0,-3 0 0,9-3 0,1 0 0,-6 4 0,3 2 0,-2-1 0,-8 0 0,-1 0 0,2 0-352,1 0 1,3 0-1,1 0 1,-1 0 351,5 0 0,0 0 0,1 0 0,-6 1 0,1 1 0,0-1 0,-1 0 0,4 0 0,-1-1 0,0 1-178,-1 2 1,0 0 0,0 0 177,-3-2 0,-1-1 0,0 0 0,11 5 0,1 0 0,-14-3 0,2 0 0,0 0 0,3 0 0,0 0 0,1 0 0,-2 0 0,0 0 0,1-1 0,0-1 0,1 0 0,0 0 0,6 1 0,1 1 0,-4 0 0,5-1 0,-1-1 0,-6 2 0,2 0 0,-1-1 0,-4 1 0,-2 0 0,2 0 6,5-2 1,0 0 0,1 1-7,2 2 0,1 1 0,1-1 0,0-2 0,0-1 0,-1 0 0,-7 2 0,-1 0 0,-1-1 131,-5-1 0,1 0 0,-1 0-131,0 0 0,0 0 0,1 0 0,1 0 0,0 0 0,1 0 98,0 0 0,1 0 1,2 0-99,-4 0 0,3 0 0,-1 0 0,0 0 0,6 2 0,-1 0 0,1-1 0,4 0 0,1-2 0,-2 2 0,-11 2 0,-1 1 0,0-1 0,5-3 0,1 0 0,-1 1 0,-3 0 0,-1 0 0,1 1 0,3-2 0,0 0 0,1 0 0,6 1 0,1 1 0,-4 0 0,7-2 0,-3 1 185,-14 2 0,1 1 0,-4-2-185,-1-1 0,-1-1 643,3 3 1,0-1-644,17-2 494,-4 0-494,1 0 1254,-17 0-1254,-6 0 0,-7 0 0,-7 0 0,-5 0 0,-2 0 0,0 0 0</inkml:trace>
  <inkml:trace contextRef="#ctx0" brushRef="#br1" timeOffset="24198">12511 7969 24575,'0'0'0</inkml:trace>
  <inkml:trace contextRef="#ctx0" brushRef="#br1" timeOffset="27210">12511 7969 24575,'4'45'0,"1"-15"0,1 4 0,-3 4 0,-1 5 0,0-3-1050,1 8 0,-1 2 1050,-1-14 0,-1 3 0,-1 1 0,0-3 0,-2 2 0,-1-1 0,2 0 0,1 7 0,1 2 0,-1-1 0,0-5 0,-1-1 0,0 0 0,2-6 0,0 0 0,0-1 317,0 16 0,0-2-317,-2-12 0,0 1 0,2-3 0,0 2 0,0-1-140,-2 6 1,0 1 139,1-1 0,2 4 0,-1-1 0,0-5 0,0-2 0,0 2 0,0 2 0,0 0 0,0 1 0,0 0 0,0-1 0,0 0 0,0-4 0,0 0 0,0-2 0,0 9 0,0-2 0,0 1 0,0-2 0,-4 6 520,3-18 1,1 0-521,-8 12 32,8-20-32,-4-3 672,6-13-672,23 0 0,8-1 0,8-1 0,-6 0 0,4 0 0,2-1 0,0 1-820,-3-1 1,0 1 0,2 0 0,5-1 629,-7 1 0,4-1 0,4 1 0,1-1 0,3 1 0,-1-1 0,1 1 1,-2-1-1,-3 1-220,1-1 0,-3 0 1,1 0-1,-2 0 1,2 0-1,-1 0 0,2 0 1,1 0 257,-1 1 0,1-1 1,2 1-1,1-1 1,0 1-1,-1 0 0,1-1 1,-2 1-1,-1-1 1,-2 0 151,6 1 0,-1-1 0,-1 0 0,-1 1 0,-2-1 0,-1 0 0,0 0-263,5 0 0,-2 0 0,-1 1 0,-2-1 0,0-1 263,3 1 0,-1-1 0,-2-1 0,1 1 0,-1 0 0,-1 1 0,0-1 0,-1-1 0,-2 0 0,-2 0 0,1-1 0,1 1 0,5 1 0,1 0 0,0 0 0,-1-1 0,-4-1 0,-1-1 0,0 0 0,2 1 0,-2 1 0,1 0 0,1 1 0,1 0 0,-1 0 0,1 0 0,0 0 0,-1 0 0,2 0 0,-1 1-286,3-1 1,1 0 0,-1 0-1,1 0 1,-1 1 285,0 1 0,1 0 0,-1 1 0,-1-1 0,-2 0 0,2-2 0,-1 0 0,-2 0 0,1 1 441,-1 0 1,1 1 0,-2-1 0,-1 0-442,-1 0 0,-2-2 0,0 1 1092,4 0 0,1 0 0,-1 0-922,-2 0 1,-1 0 0,-1 0 753,5 0 1,-1 0-925,1 0 0,-3 0 2754,6 0-2754,-9 0 0,3 0 0,-7 0 0,2 0 131,5 3 1,5 1-1,0 0-131,-4-3 0,0-1 0,1 1 0,2 2 0,0 2 0,-1-3 257,-6-1 0,-2-1 0,-2-1-257,1 1 0,-2 0 28,0 0 0,-4 0-28,4 0 0,-3 0 0,-6 0 1135,5-3-1135,9 2 3,-6-3 1,1-1-4,9 4 0,-8-1 0,-1 0 0,13 2 0,-5 0 0,-4-13 0,-16-5 0,-7-11 0,6-6 0,2-4 0,-3-4 0,-1-1-413,-3 11 0,0 0 0,0-2 413,2-11 0,0-2 0,-2 1 0,-4 10 0,-2 2 0,1-2 0,4-9 0,2-3 0,-2 2 0,-5 7 0,-1 2 0,-1-1 0,3 3 0,-1 0 0,-1 1 0,-2-11 0,-2 2 0,1 9 0,-1 0 0,-2-4 0,0 0 0,0 1 0,0 0 0,0-7 0,0-1-333,0 8 1,0 0-1,0 0 333,0 3 0,0 1 0,0-2 0,-1-6 0,-1-1 0,0 1 0,0 6 0,0 0 0,0 2 0,-2-8 0,-2 0 0,-1 0 0,0 2 1175,-3-6-1175,1 15 0,0 0 0,-4-17 0,1 18 1062,0 3-1062,6 16 0,-1 1 0,3 5 0,0-3 0,-5 1 0,-13-9 0,-20-4 0,3-1 0,9 12 0,-6 0 0,2 2-797,-10-3 1,-2 1 796,7 2 0,-5 1 0,-1 0 0,1 1-705,1 1 0,1 1 0,-2 0 0,-1 1 705,2-1 0,-3 0 0,0 1 0,-1 0 0,2 1 0,2 0 0,1 1 0,0 0 0,1 1 0,0-1 0,-6 0 0,1 0 0,0 0 0,-1 0 0,4 0 0,-2 0 0,0 0 0,0 0 0,0 0 0,3 0 0,1 0 0,0 0 0,-2 0 0,-1 0-516,0 0 1,-2 0 0,-2 0 0,1 0 0,-1 0 0,2 0 515,2 0 0,0 0 0,0-1 0,1 1 0,0 1 0,1-1 0,-5 1 0,0 0 0,1 0 0,1 0 0,1 0-242,-7 0 0,2-1 0,0 0 0,3 0 242,-2 2 0,2 0 0,0 0 0,-5-2 0,0 0 0,3 0 0,12 0 0,2 0 0,-2 0 0,-11-1 0,-3 1 0,2 1 0,9 0 0,2 1 0,-2-1 0,-9 0 0,-2-1 0,3 1 199,12 0 0,3 1 1,-1-1-200,-5 0 0,-1-1 0,4-1 0,5 1 0,0 0 0,-4 0 0,-3 0 0,2 0 0,-9 0 0,-1 0 0,2 0 0,-3 0 0,-1 0 366,0 0 1,0 0 0,-1 0-367,0 2 0,0 0 0,1 0 0,0-1 0,1 2 0,1-1 0,6 0 0,0 0 0,0 0 0,-3 0 0,-2 0 0,0-1 0,1-1 0,0 0 0,-2 0 0,6 0 0,-1 0 0,0 0 0,0 0 0,2 1 0,0 0 0,0 1 0,1-1 0,-9-1 0,1 0 0,2 1 1632,-8 4 0,5-1-1632,10-3 0,3 0 684,3 5 0,1 0-684,-14-4 302,13 4 0,-1 1-302,0-4 0,-1-1 0,-11 3 0,-1 0 0,-2 3 0,1 0 0,5-3 0,1 1 0,-7 1 0,2 1 0,14-4 0,2 1 768,-10 0 1,1 0-769,8-1 0,1 1 0,-2 1 1,0 1-1,5 0 0,1 0 0,-2 0 0,2 0 0,-7 4 0,10-7 0,19-2 0,0-2 0</inkml:trace>
  <inkml:trace contextRef="#ctx0" brushRef="#br1" timeOffset="30811">19714 8095 24575,'-2'27'0,"0"0"0,0 6 0,-2 10 0,0 0-1093,-2 0 1,0 0 0,-1 3 856,2-8 0,0 2 0,0 1 0,-1 2 0,2-2-133,-1 1 0,1 0 1,1 0-1,-1 0 1,1-1 368,0 10 0,0 0 0,0-1 0,2-3 0,0 5 0,1-3 0,1-2 289,-1-2 1,2-2-1,0-2-289,3 3 0,1 0 0,-2-10 0,-1 1 0,2-1 0,1-1 0,1-1 0,0 2 0,-1 1 0,-1 1 0,0-1 0,4 11 0,-1-3 0,-1-10 0,-1 0 0,0 9 0,-1-2 1965,-1 7-1965,2-11 0,1 1 2812,6 10-2812,9-3 655,-2-23-655,-5-10 0,23 2 0,10-10 0,-6-1 0,10 2 0,2-2-656,-17-1 1,2-1-1,1 0 1,2-1 0,2 1 510,-4 0 1,2 0 0,1 1 0,1-1 0,1 0 0,0 0-1,-1-1 145,0 1 0,1-1 0,0 0 0,0 0 0,0 0 0,-2 0 0,0 1 0,1-1 0,-1 1 0,-1 0 0,0 0 0,-1 0 0,1-1-478,6 0 1,1 0 0,-1 0 0,-1 0 0,-1 0 477,2 1 0,-2 0 0,0 0 0,-1 0 0,-2 0 0,-2 0 0,1 0 0,2 0 0,1 0 0,2 0 0,1 0 0,-1 0 0,-3 0 0,-3-1 0,-2-1 0,0 1 0,3 0 0,5 0 0,4 1 0,1 1 0,-1-2 0,-4 0 0,-2-1 0,-4-1 0,0 0 0,0 1-264,-1 1 0,0 1 1,0 0-1,0 0 264,10-2 0,-1 0 0,-2 1 0,-8 1 0,-1 0 0,2 0 0,-2-1 0,3 0 0,0-1 0,0 1 0,0-1 0,-1 1 0,1 0 0,-2-2 0,11-2 0,-2 0 0,1-1 0,-10 1 0,0 1 0,0-1 0,-2 1 0,0-1 0,-3 1 0,1 0-149,4-1 1,0 0 0,0 0 148,9-1 0,1 1 0,-13 2 0,2 2 0,-2-2 0,13-5 0,-1 1 0,0 6 0,-3 1 1629,-12-2 0,-2 0-1629,-3 1 0,-1 2 1345,2 1 1,1 0-1346,3 1 0,3 0 0,5 2 0,3 0 349,-11-2 1,2-2 0,-2 1-350,12 3 0,0 0 0,0-5 0,-2 1 348,-10 3 1,-2 0-349,3-4 0,-2 1 0,5 6 0,4-6 0,-18 2 0,4-3 478,7 0-478,16 0 0,-11 0 0,-12 0 0,-3 0 0,-9 0 0,7-13 0,-14-3 0,-2-3 0,-3 1 0,8-17 0,-4-13 0,0 20 0,-1-2 0,-2 0 0,-2 0 0,0 3 0,-1 0 0,2 2 0,-2-1 0,0-10 0,-1-1 0,2 5 0,1 0 0,-1-8 0,0-1 0,1 3 0,0 0 0,2-3 0,0 0 0,-2-1 0,0 2 0,1 1 0,1 1 0,-2 1 0,-1 0 0,1-1 0,0 1 0,1 2 0,0 0 0,-3-9 0,-1 1 0,3 7 0,-1 0 0,-2-4 0,0-1 0,0 3 0,0 2 0,0 9 0,0 1 0,-2-9 0,-1 0 0,-1 9 0,-2 1 0,0-4 0,-2 1 0,-5-20 0,1 14 0,6 14 0,3 4 0,-1 9 0,4 2 0,-6 1 0,-14-4 0,-9 0 0,-7 1 0,-5 1 0,0-1-882,0-1 1,-1 0-1,-4 0 882,1 3 0,-4 0 0,-3 0 0,0 1 0,2 0-656,5 2 1,2-1-1,0 1 1,-1 0 0,-1 0 591,3-1 0,-2 1 1,0 0-1,0 0 1,0 0-1,0 0 64,-6 1 0,0-1 0,1 1 0,0 0 0,0 0-383,5-1 1,1 1 0,0 0 0,0 0 0,1 0 382,-9 0 0,0-1 0,2 1 0,1 0 0,-2 0 0,3 1 0,-4 0 0,11-1 0,-2-1 0,-2 1 0,0 0 0,2 0 0,-7 1 0,1 0 0,-1 0 0,-4 0-469,9 0 1,-4 0 0,-2 0 0,-1 0 0,0 0 0,1 0 0,1 0 451,-1 0 0,0 0 0,1 0 0,0 0 0,-1 0 0,-1 0 17,5 0 0,-1 0 0,-2 0 0,0 0 0,1 0 0,0 0 0,2 0 0,2 0-23,-1 0 0,2 0 0,2 0 0,0 0 0,1 0 0,-1 0 23,-6 0 0,0 1 0,0-1 0,1 0 0,0-1 0,-5 0 0,0 0 0,2 0 0,2-1 339,-4 0 0,3 0 0,-3-1-339,13 1 0,-3-2 0,0 0 0,0 0 0,2 1 0,-5 0 0,1 0 0,0-1 0,-1 1 0,-3-1 0,-1-1 0,1 0 0,2 2 0,-2 0 0,3 1 0,1 0 453,5 0 0,2 0 0,2 1-453,-9 1 0,2 0 0,9 0 0,0 0 0,-9 2 0,0 1 0,3-3 0,-1 1 0,-4 3 0,0 1 0,6-2 0,2 0 1638,8 0 0,0-1-1161,1 1 1,2-1 2076,-3-2-2554,-9 0 2277,7 0-2277,13 0 73,9-2 1,5 1-1,2 0 1</inkml:trace>
  <inkml:trace contextRef="#ctx0" brushRef="#br1" timeOffset="33559">7776 8580 24575,'0'-17'0,"0"-9"0,0-4 0,0-1 0,0-5 0,0-5 0,0-5 0,0 2-451,-1 9 0,-1 1 1,0-1 450,1-6 0,-1-3 0,-1 4 0,-2-4 0,0 4 220,2 12 0,0 2-220,-4-12 224,7 31-224,-4-4 0,3 1 0,-4-8 688,4-10-688,-2 8 0,0-17 0,2 11 0,-7-16 0,7 12 0,-3-3 0,4 4 0,4-7 0,-1 9 0,1-11 0,1 17 0,-4-8 0,2-4 0,-3 18 0,0-7 0,0 18 0,0 3 0</inkml:trace>
  <inkml:trace contextRef="#ctx0" brushRef="#br1" timeOffset="35489">7739 7387 24575,'-15'18'0,"3"-2"0,-14 10 0,2 5 0,-2 2 0,4-3 0,12-14 0,3-7 0,3-3 0,0-1 0,0 2 0,0-2 0,-3 6 0,2-1 0,-2 5 0,2-4 0,2-2 0,1-9 0,6 0 0,-1-6 0,12-16 0,2-11 0,-2 6 0,2-2 0,-3 3 0,0 0 0,0 1 0,0 1 0,9-13 0,-2 6 0,-5 5 0,-1 10 0,-8 9 0,16 10 0,-2 5 0,26 1 0,-10 7 0,0 1 0,8-2 0,-6 2 0,-2 3 0,-5 4 0,6 6 0,-18-14 0,0-1 0,8 12 0,-6-6 0,-10-8 0,-5-4 0,-5-7 0,0 0 0</inkml:trace>
  <inkml:trace contextRef="#ctx0" brushRef="#br1" timeOffset="37466">5662 8651 24575,'4'4'0,"0"-2"0,-1 2 0,0-4 0,-1 2 0,2-2 0,0 0 0,0-2 0,-1 2 0,-2-2 0</inkml:trace>
  <inkml:trace contextRef="#ctx0" brushRef="#br1" timeOffset="37694">5729 8570 24575,'0'0'0</inkml:trace>
  <inkml:trace contextRef="#ctx0" brushRef="#br1" timeOffset="38361">6028 8646 8191,'0'-8'0,"0"3"0,0 1 0</inkml:trace>
  <inkml:trace contextRef="#ctx0" brushRef="#br1" timeOffset="39093">6291 8660 24575,'6'-6'0,"0"1"0,-4-1 0,2 0 0,-4 4 0,2-2 0</inkml:trace>
  <inkml:trace contextRef="#ctx0" brushRef="#br1" timeOffset="42095">5771 8595 24575,'4'-7'0,"2"-4"0,-5 6 0,-1 0 0,-4 7 0,-2 4 0,-3 5 0,4-4 0,-2 7 0,5-6 0,-1 3 0,1-5 0,2 0 0,2-4 0,0 2 0,4-4 0,3 4 0,9-3 0,-1-1 0,-2-1 0,-8-1 0</inkml:trace>
  <inkml:trace contextRef="#ctx0" brushRef="#br1" timeOffset="43790">5825 8598 8191,'-29'-4'0,"11"1"3276,1 4-1489,11 3 1031,0 3-2818,0 1 1719,3 3-1719,2-2 3276,1 0 0,0-1-3044,1-4-232,0 2 0,2-3 0,3-2 0,1-1 0,1-2 0,0 0 0,-4-7 0,3-1 0,-4-12 0,-1 5 0,-4 3 0,0 7 0,-2 9 0,-5 1 0,3 1 0,-10 8 0,10-6 0,-6 6 0,11-10 0,2 0 0,3-4 0,0 0 0,0-1 0,0-2 0,0 0 0,-2-1 0,-2-2 0,-2 6 0,-5 5 0,4 23 0,-2-6 0,5 19 0,0-25 0,2 3 0,0-13 0,18-26 0,-14-4 0,13-6 0,-16 6 0,-1 20 0,-1-1 0,-4 5 0,-1 2 0,0 0 0,-5 0 0,4 2 0,-4-1 0,5 0 0,0-1 0,-1 0 0,1 0 0,0 0 0,0 0 0,0 0 0,-2 0 0,0 0 0,-5 0 0,2 0 0,1 4 0,6 0 0,3 4 0,0 4 0,-1 0 0,0 3 0,0-6 0,0-2 0</inkml:trace>
  <inkml:trace contextRef="#ctx0" brushRef="#br1" timeOffset="70201">2614 9097 24575,'9'-21'0,"-2"4"0,8-22 0,-7 2 0,-1 9 0,-1 0 0,-1-6 0,-1-4 0,-4 24 0,0-2 0,-1 9 0,-3 1 0,-9-4 0,-17-9 0,7 4 0,-4 2 0,-3 0 0,-9 0 0,-4-5 0,15 9 0,18 7 0,5 0 0,-11 2 0,-21-2 0,-8 2 0,14 2 0,1 0 0,-5-1 0,10 3 0,0 0 0,-9 5 0,10-2 0,-1 0 0,-3 2 0,2 0 0,-14 12 0,-3 1 0,20-4 0,-2 3 0,4 0 0,-2 2 0,-4 4 0,11-8 0,3-1 0,6-6 0,2 2 0,-1 4 0,0 5 0,-2 6 0,4-1 0,1 7 0,3 1 0,2-6 0,2 3 0,7-4 0,1 7 0,-1-12 0,0 0 0,2 13 0,-2-13 0,-1-1 0,-1-2 0,5 11 0,3-7 0,8 13 0,5 1 0,-3-2 0,4-4 0,-17-15 0,18 18 0,-6-18 0,-6-1 0,0 0 0,16 4 0,5 3 0,-5-8 0,6 1 0,0-1 0,5-6 0,-22-2 0,0 0 0,2-4 0,1-2 0,-3 5 0,-1-2 0,24-4 0,-18 3 0,3-4 0,-4 0 0,1 0 0,5-3 0,-7-1 0,1-7 0,6-1 0,-14 2 0,11-1 0,-22 4 0,7 0 0,-9-1 0,1-4 0,0 3 0,-4 0 0,3-2 0,-4 0 0,3-1 0,-5 1 0,2-1 0,-3 4 0,1-2 0,1-7 0,-2-1 0,2-10 0,-3-7 0,0 5 0,0-11 0,0 20 0,0-17 0,0 17 0,0-14 0,0 12 0,0-4 0,0 13 0,0-6 0,0 11 0,-2-6 0,2-3 0,-6-5 0,5 1 0,-5-6 0,5 11 0,-4-1 0,2 4 0,-1 2 0,-6-10 0,5 9 0,-7-8 0,6 12 0,0-1 0,1 6 0,4 1 0,-5-5 0,-7-10 0,-4-2 0,1 1 0,-3-1 0,-2-2 0,0 1 0,-4-2 0,0 1 0,-11-11 0,13 12 0,17 19 0,4-2 0,0 4 0</inkml:trace>
  <inkml:trace contextRef="#ctx0" brushRef="#br1" timeOffset="78405">6201 7274 24575,'15'-8'0,"0"-1"0,18-3 0,-1-2 0,10-3 0,-18 6 0,-8 3 0,-11 6 0,1-2 0,-1 3 0,0-2 0,3 1 0,1-3 0,15-1 0,-6 0 0,9 0 0,-14 1 0,-8 6 0,-3 2 0,-7 8 0,-12 9 0,-7 17 0,9-17 0,0 0 0,-1 1 0,2-2 0,-1 4 0,1-9 0,10-10 0,-2 2 0,3-2 0,0 0 0,-1 0 0,-1 0 0,-1 0 0,0 2 0,1 3 0,-2 0 0,0 2 0,-1-3 0,1 1 0,0-1 0,0 0 0,-1 0 0,2-2 0,0 0 0,2-2 0,5-2 0,2-2 0,5-2 0,15-8 0,-8 4 0,12-4 0,-11 2 0,-1 0 0,1 0 0,-1 1 0,-5 4 0,-1-1 0,-3 1 0,15-3 0,-9 2 0,15 0 0,2-6 0,-12 8 0,10-8 0,-21 9 0,-4 3 0,0 6 0,-2 1 0,0 11 0,0-6 0,0 13 0,-3-4 0,-4 5 0,-5 1 0,0-6 0,-5 1 0,8-12 0,-11 8 0,1-2 0,-15 10 0,-5-1 0,18-12 0,-1 0 0,-2-1 0,0-2 0,-14 6 0,9-3 0,8-7 0,14-5 0,-2 3 0,5-6 0,2 2 0</inkml:trace>
  <inkml:trace contextRef="#ctx0" brushRef="#br1" timeOffset="80792">6733 6705 24575,'-6'23'0,"-1"20"0,2-19 0,1 3 0,-1 4 0,1 0 0,-1-2 0,0-2 0,-3 15 0,4-8 0,0-16 0,4 2 0,0-4 0,0 7 0,0 11 0,0 2 0,0 6 0,0-12 0,0 4 0,0-18 0,0 6 0,0-1 0,0-4 0,0 10 0,3-10 0,-3 4 0,2 0 0,2 2 0,-4 0 0,4-2 0,-4-5 0,0-4 0,0-1 0,0 0 0,-3 1 0,3 1 0,-5 1 0,5-2 0,-4 0 0,3-2 0,-1-3 0,0 0 0,2 4 0,-4 1 0,1 3 0,-2-2 0,3-4 0,-2-1 0,1 1 0,1 3 0,-2 0 0,1 3 0,-1-6 0,-1 5 0,2-7 0,-1 4 0,4-4 0,-4 1 0,2 0 0,0 0 0,0-2 0,0 0 0,2-2 0,-2 0 0,2-2 0,0 0 0</inkml:trace>
  <inkml:trace contextRef="#ctx0" brushRef="#br1" timeOffset="82367">11723 8230 24575,'5'-18'0,"0"1"0,2-11 0,3-2 0,-3 5 0,1-4 0,-1-2 0,0-1 0,0 3 0,-1 0 0,0-16 0,-3 24 0,-3 17 0,0 2 0</inkml:trace>
  <inkml:trace contextRef="#ctx0" brushRef="#br1" timeOffset="84526">11711 7572 24575,'-8'4'0,"-4"1"0,0 5 0,-12 10 0,3 4 0,0 7 0,9-9 0,8 4 0,4-6 0,0 2 0,2-4 0,2-6 0,6-3 0,-3-3 0,7 4 0,-7-6 0,8 1 0,3 0 0,16-4 0,9 2 0,-8-3 0,-6 0 0,-23 0 0,2-3 0,-2-2 0,2-3 0,-2 0 0,0 2 0,-4 0 0,2 0 0,-2-4 0,5-2 0,0-9 0,1 4 0,-5 1 0,0 1 0,-3 5 0,0-5 0,-7-7 0,-9-3 0,-1 4 0,-25-3 0,17 14 0,-1 5 0,-1 1 0,-10-3 0,1 6 0,12-1 0,16 4 0,4 4 0,6 0 0,-1-1 0,0-1 0</inkml:trace>
  <inkml:trace contextRef="#ctx0" brushRef="#br1" timeOffset="85097">13397 7489 24575,'22'28'0,"-3"-5"0,1 4 0,2 2 0,-1-5 0,2 1 0,0 2 0,3 1 0,-1 1-385,0-1 0,-1 1 0,1-1 385,3 2 0,0 0 0,-2 0 0,1 4 0,-1-2 56,-5-10 1,-3-3-1,-4-2 1,-5-8-1</inkml:trace>
  <inkml:trace contextRef="#ctx0" brushRef="#br1" timeOffset="86941">23332 7643 24575,'9'3'0,"-2"0"0,1 9 0,-9 0 0,-2-2 0,-27 6 0,1-15 0,-4-3 0,-4 0 0,-1-3 0,-6-4 0,4-7 0,13-6 0,8-4 0,10-23 0,28 14 0,10 4 0,-7 11 0,5 4 0,11 1 0,7 2 0,0 5-683,1 6 0,0 5 1,1 1 682,-6-1 0,0 1 0,0 0 0,-1 3 0,8 3 0,-2 3 0,-5 1 0,2 6 0,-10 5 0,-18 3 0,-8 1 0,-5 4 0,-8 7 0,-3 1 0,2-17 0,-1 1 0,-7 21 0,-1 1 1024,6-17 0,1-2-1024,-1-2 0,2-4 0,0 0 0,7-13 0,14-6 0,11-1 0,6-3 0,15-8 0,7-2-676,-17 5 1,3 2-1,0-1 1,2-1 675,7-4 0,3-1 0,-1 0 0,-5 2 0,-5 1 0,-4 2 0,-1 0 0,15-2 0,-1 0 0</inkml:trace>
  <inkml:trace contextRef="#ctx0" brushRef="#br1" timeOffset="90169">25312 8369 24575,'23'-10'0,"-8"2"0,25-6 0,13-1 0,-19 6 0,2 2 0,3-1 0,3 0-547,0 0 1,1-1 0,2 1 0,4-1 0,5 0 0,5 0 373,-23 3 1,3 1-1,3-1 1,1 0-1,4 0 1,0-1-1,3 1 1,0 0-1,1-1 1,1 1-1,0-1 1,0 1 0,0 0-1,-1 0 1,-1 0-1,-1 0 1,-2 0-1,-1 1 1,-3 0-102,9-1 1,-3 0 0,-1 1 0,-2 0 0,0 0 0,-1 1 0,0-1 0,0 0 0,2 1 0,0-1 0,2 0 0,3-1 90,-8 1 1,2 0 0,2 0 0,1-1 0,1 0 0,1 1 0,1-1 0,0 0 0,0 0 0,0 0 0,-1 0 0,-1 1 0,-1-1 0,-1 1 0,-2 1 0,-1-1 0,-4 1 0,-1 1 116,14-1 0,-4 0 0,-3 1 0,-2 1 0,-1 0 0,-1 0 0,0 0 0,1 1 66,4-1 0,0 1 0,-2 0 0,1 1 0,-1-1 0,1 0 0,0 0 0,2 0 0,-1-1 0,1 0 0,0 0 0,0 0 0,1 1 0,-1 0 0,-3 0 0,0 1 0,0 0 0,1 0 0,0 0 0,-2 0 0,0 0 0,-2-1 0,4 1 0,-2-1 0,0 0 0,-2 0 0,1 0 0,0 0-126,0 0 1,1 0-1,0 0 1,-1 0-1,-3 0 1,-3 0 125,10 1 0,-6-1 0,4 1 0,-7-1 0,4 0 0,0-1 0,-1 1 0,-5 0 0,-1 1 0,-4 0 0,1 0 976,11 0 1,1 0-1,-4 0-976,-1 1 0,-6 1 3276,-1 3-2084,6 11 2084,-6 3-1988,6-1-173,-18-1 1,-1 4-1116,-4-3 0,0 4 0,3 8 0,1 5 0,-1 1-701,3 3 1,-1 1 0,-2 3 700,-2-1 0,-2 3 0,-1 2 0,1 1-440,-5-9 1,1 2 0,0 1 0,-1 0 0,-1-1 0,-1-2 439,0 5 0,-1-2 0,-1 1 0,0 3-449,-1-6 0,-1 2 1,1 3-1,-1 1 0,0 0 1,0-3-1,-2-1 449,-1 2 0,0-2 0,-2-2 0,1 2 0,0 1 0,2 1 0,0 2 0,0 1 0,0 0 0,0 0 0,-1-2-333,0 4 0,-1-1 0,-1 0 0,1-2 0,2-2 333,1-1 0,1-1 0,0-2 0,0-1 418,-2 6 1,0-2 0,1-4-419,2-2 0,0-4 1016,-1 1 1,-3-3-1017,-8 6 3276,-10 7-3138,-5-15 1,-6-1-139,1-9 0,-3-2 0,-5 1-46,1-2 1,-5 1-1,-2 0 1,0-1 0,2-2 45,-2 1 0,1-3 0,-1 0 0,-5 0-469,5-2 1,-3 1 0,-3-1 0,-1 1 0,-1-1 0,-1 0 0,0 1 204,7-3 0,-1 0 0,0 1 0,-1-1 0,-1 0 1,1 0-1,-2 0 0,0 0 0,0 1-34,3-1 0,0 0 0,-1 0 0,-1 0 0,1 0 0,-2 1 0,1-1 0,-1 0 1,0 1-1,0-1 0,-1 0 248,1 0 0,0 1 0,-1-1 0,0 0 0,-1 1 0,0-1 0,1 0 0,-1 0 0,0 0 0,1-1 0,0 1 0,1-1 50,-2 0 0,0 0 0,0-1 0,0 1 0,1-1 0,0 0 0,0 0 0,1-1 0,0 1 0,0-1 0,2 0 0,-5 0 0,1 0 0,0 0 0,1-1 0,1 0 0,0 0 0,0 0 0,0-1 0,1 0 0,-3 0 0,1-1 0,-1 1 0,1-2 0,0 1 0,2 0 0,1-1 0,2 0-275,-9 1 1,3 0 0,1-1 0,1 0 0,-1-1 274,4 0 0,-1-1 0,0 0 0,1 0 0,1 0 0,3 0 16,-1 0 0,3-1 0,0 1 0,-3-2-16,-5 0 0,-4-1 0,-1-1 0,0 0 0,2-1 0,4 1 0,2-1 0,-1-1 0,1 1 0,0-1 0,-1 1 0,1 0 0,-1-1 0,1 1 0,0-1 0,0-1 0,0 0 0,0-1 0,2 1 0,3 1 986,-6 0 0,2 2 0,2-1-986,2-3 0,0 0 0,5 1 3276,-13-2-1857,3-1 1592,22 5-3011,-3 3 2725,-6-6-2725,-6 0 285,12-3 1,0-2-286,-16-13 0,14 8 0,0 0 0,-9-11 0,8-8 0,20 14 0,4-3 0,2-6 0,3-4 0,0 5 0,2-2 0,1-2-474,1-5 1,2-3-1,0 1 474,0-1 0,0 0 0,0-1-511,-1 5 1,1-2 0,-1 0-1,0 0 511,-2 1 0,0 0 0,-1 0 0,0-1 0,-1 1 0,1 0 0,-2-1 0,0 0 0,-1-3 0,0-1 0,-2 0 0,0 4-260,1 1 0,-2 4 1,-1-2 259,-4-6 0,-2-1 0,-1 3 0,1 9 0,0 2 0,-2 1 0,-3-4 0,-1 0 0,1 0 0,0-3 0,1-1 0,1 2 0,-5-9 0,2 1 0,3-3 0,2 2 0,3 16 0,1 2 605,1-10 0,0-1-605,-2 7 0,0 0 0,2-2 0,-1 2 1046,1 5 1,0 3-1047,1-2 939,4 17-939,0-1 0,0 3 0,2 0 0,0-1 0,0 4 0,0 0 0</inkml:trace>
  <inkml:trace contextRef="#ctx0" brushRef="#br1" timeOffset="91127">28819 7241 8191,'13'-11'0,"3"3"3276,18-3-1489,8 3-1787,-13 1 0,3 0 0,10 1 0,-1 0 1409,-15 0 0,0 0-1409,3 3 0,-7 1 1719,-18 2-1719,-2 13 3276,-5 5 0,-5 10-3044,-18 14-232,11-16 0,0 0 0,-14 11 0,11 0 0,16-31 0,5-2 0,5-2 0,4-2 0,13-2 0,1-1 0,-2 2 0,16 1 0,1 4 0,-9 19 0,-6-3 0,-2 5 0,-8 14 0,-9 4 0,-8-2 0,-6-1 0,-4 5 0,-4-5 0,1-14 0,-4-5 0,-10-1 0,-2-4 0,-9 0 0,2-1 0,13-7 0</inkml:trace>
  <inkml:trace contextRef="#ctx0" brushRef="#br1" timeOffset="95011">6875 7160 24575,'-5'12'0,"1"-2"0,-2-5 0,-1 4 0,-2-1 0,2 3 0,1-3 0,4-2 0,0 0 0,0 0 0,2-2 0,-2 2 0,0 3 0,1 1 0,-1 3 0,2-4 0,0-1 0,2-2 0,0 0 0,4 2 0,-2-2 0,2 5 0,-1-4 0,4 5 0,4 1 0,0-5 0,1 6 0,-6-10 0,0 2 0,-2-4 0,2 2 0,-2-4 0,0 2 0,5-2 0,0 2 0,10-1 0,-7 1 0,12-5 0,-16 2 0,7-4 0,-8 3 0,-1-2 0,-2 0 0,1 0 0,3-3 0,6-11 0,5-5 0,3-5 0,-4-3 0,-6 6 0,-4-4 0,-6 6 0,0 2 0,-4 0 0,0-2 0,-3 0 0,-4-4 0,-1 10 0,-3 1 0,-2 4 0,1 6 0,-3-1 0,-1 4 0,4 1 0,-3 4 0,6 0 0,-5 6 0,5-2 0,-8 9 0,-2-6 0,-7 8 0,-3-12 0,10 3 0,-2-8 0,3 9 0,5-6 0,-8 6 0,14-5 0,-4 1 0,8-3 0,0 0 0</inkml:trace>
  <inkml:trace contextRef="#ctx0" brushRef="#br1" timeOffset="97115">7334 6580 24575,'4'33'0,"1"-1"0,-2 5 0,0 1 0,-1 1 0,0-2 0,-2-7 0,0 0 0,0 6 0,0-2 0,0 16 0,-2-22 0,0 1 0,1 1 0,1 1 0,-5-4 0,1 1 0,4 3 0,-1-1 0,-3 9 0,2-11 0,0 1 0,-4 20 0,2-18 0,-1 3 0,0 6 0,0 0 0,0-4 0,0-2 0,-3 1 0,2-1 0,3 1 0,-1-3 0,-6 7 0,7-7 0,1-1 0,-2 2 0,0 15 0,0-8 0,0-3 0,-1 10 0,-1-18 0,6 15 0,-5-23 0,4 19 0,-5-10 0,3-1 0,-1-8 0,2-10 0,2-4 0,0-5 0</inkml:trace>
  <inkml:trace contextRef="#ctx0" brushRef="#br1" timeOffset="98598">7655 6985 24575,'4'42'0,"0"-12"0,-4-3 0,0 7 0,0 9 0,0-17 0,0-1 0,0 14 0,-2-18 0,2-21 0,-2-12 0,2-19 0,0-1 0,-2-1 0,-1-4 0,1 2 0,-2-2 0,-3-9 0,-1 1 0,4 13 0,1 3 0,-6-5 0,5 44 0,4 4 0,-6 7 0,6-6 0,-5 1 0,4-6 0,-1-6 0,2-4 0,0-3 0</inkml:trace>
  <inkml:trace contextRef="#ctx0" brushRef="#br1" timeOffset="103972">20191 8512 24575,'0'-12'0,"0"3"0,-8-23 0,-17-10 0,5 6 0,-3-4-463,2 11 1,-3 0 0,-2-1 462,-2-3 0,-2-1 0,-2 0-262,5 5 1,-1 0-1,0 0 1,0 2 261,-1-2 0,0 3 0,0-2 0,-5-4 0,0-1 0,0 1 0,6 5 0,0-1 0,1 1 0,0 1 0,1 0 0,-1-2 0,-5-7 0,0-3 0,2 1-303,9 9 0,1 1 0,0-2 303,-8-11 0,-1-3 0,3 5 0,6 4 0,0 1 0,-9-11 0,4 4 0,16 19 0,-3 2 0,12 15 0</inkml:trace>
  <inkml:trace contextRef="#ctx0" brushRef="#br1" timeOffset="104612">19110 7206 8191,'-14'25'0,"1"-1"0,-1 3 0,0 0 1638,4-3 0,1 2-745,-3 12 1,0 1-894,4-6 0,1-1 1409,1-1 0,0-2-1409,-3 17 1719,19-48-1719,-6-5 3276,18-23 0,-15 11-3160,10-20 0,3-9-116,-8 10 0,0-2-272,0-1 1,2-3 0,-1 1 271,-4 9 0,0 1 0,-1 3 0,-2-1 0,-1 4 0,6-4 0,-9 29 0,13 8 0,1 11 0,6-2 0,4 3 0,-1 5 0,2 3 0,3-1 0,2 1 0,2 5 0,-2-1 407,-10-7 0,-1-2-407,14 14 0,-17-16 0,-14-14 0,-3-2 0</inkml:trace>
  <inkml:trace contextRef="#ctx0" brushRef="#br1" timeOffset="108147">17699 7018 24575,'15'-8'0,"0"-2"0,18-1 0,-9 3 0,2 0 0,3-2 0,0 1 0,3 1 0,-3 1 0,1-4 0,-15 26 0,-20 0 0,-3 11 0,-1-4 0,-4 1 0,-5-1 0,-1 1 0,-1 7 0,-1 0 0,-2-2 0,2-2 0,0 1 0,7-9 0,10-12 0,4-6 0,6-6 0,4-2 0,25-18 0,9 8 0,-18 6 0,0 1 0,13 1 0,-17 8 0,-17 7 0,0 4 0,5 21 0,-1 7 0,-3-7 0,-3 2 0,-6-1 0,-3 0 0,-7 17 0,-14-8 0,-7-2 0,9-15 0,-3-2 0,1 0 0,-3 2 0,3-3 0,3-4 0,2-4 0,-12 2 0,26-12 0,7-2 0</inkml:trace>
  <inkml:trace contextRef="#ctx0" brushRef="#br1" timeOffset="108960">18141 6494 24575,'7'17'0,"0"6"0,1 4 0,6 20 0,-7-9 0,0 7 0,0-1-1093,-2-2 1,1 0 0,-1 3 838,-2-8 1,1 3-1,-1 2 1,1 0-1,0-1 254,1-1 0,0 1 0,0 0 0,0-1 0,-1-2 0,0 2 0,-1-1 0,0-1 0,0 1 145,0 0 1,0 1-1,0-2 1,-1-3-146,1 10 0,-1-3 0,-2 6 0,1-1 456,3-11 0,0-3-456,-3 9 0,3-9 0,-4-19 2330,0 18-2330,0-11 180,0 8 0,0-15 0,0-7 1</inkml:trace>
  <inkml:trace contextRef="#ctx0" brushRef="#br1" timeOffset="110427">18413 6914 24575,'-9'9'0,"-2"-2"0,-22-2 0,9-1 0,-1-1 0,-8-2 0,1-1 0,-14 3 0,15-5 0,32-7 0,-1 5 0,3-3 0</inkml:trace>
  <inkml:trace contextRef="#ctx0" brushRef="#br1" timeOffset="110948">18307 6808 8191,'38'-16'0,"-10"4"3276,-16 19-1489,-7 1 1031,3 14-2818,3 5 0,1 4 0,-1 4 0,0 3 362,-1-1 1,0 2 0,-2 1-363,-1-3 0,-2 1 0,-1-3 0,-1 3 0,-1-3 1638,-3 5 0,-2-5 1558,-6-3-3196,-6 7 0,0-12 0,-8-9 0,-4-2 943,6-8-943,-17 3 0,26-8 0,-6 1 0,19-2 0,16-13 0,3 2 0,13-9 0,8-2 0,-5 4 0,4 2 0,1-1-474,5-1 0,0 0 1,1-1 473,1-1 0,-1-1 0,-4 2 0,-4 5 0,-6 1 0,0-12 0,-30 18 0,-3 2 0</inkml:trace>
  <inkml:trace contextRef="#ctx0" brushRef="#br1" timeOffset="112841">18732 6347 24575,'13'40'0,"0"0"0,0 0 0,-3 1 0,-2 4 0,0 0 0,0-3 0,1 4 0,0-2 0,0 4-656,-2-6 1,0 5-1,-1 1 1,2-1 0,-1-4 228,2-4 1,0-4-1,0 0 1,0 2 426,0 10 0,0 2 0,0-1 0,1-3 345,1-1 1,0-2 0,-1-3-346,1 11 0,-2-7 227,1-4 0,-2-20 0,-8-15 0</inkml:trace>
  <inkml:trace contextRef="#ctx0" brushRef="#br1" timeOffset="113735">19226 6696 24575,'14'30'0,"-2"1"0,-4-3 0,0 2 0,2 18 0,-1-9 0,1 1 0,-5-10 0,0-3 0,2-1 0,-1-3 0,-1 2 0,-2-20 0,-3-24 0,0 3 0,-2-13 0,-1-5 0,0-2 0,0-2 0,0-9 0,0 1 0,-1 11 0,1 5 0,3-4 0,-2 37 0,2 1 0,0 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26:44.6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18167 7407 24575,'8'-28'0,"0"5"0,1 1 0,18-12 0,-8 9 0,2-3 0,0 5 0,3-3 0,-1 0-529,2-4 0,-1-2 0,1 1 529,1-1 0,1 0 0,-3 1 0,1-3 0,-1 0 50,-6 6 1,1-2 0,-2 3-51,0 0 0,1 0 0,-1-1 0,1-3 0,0 1 0,2 2 0,-1 1 0,0 0 0,0-3 0,-1-1 0,0 1 0,4 0 0,0 1 0,-1 1 0,4-12 0,-1 0 0,2 0 0,0 2 0,-6 5 0,0-1 0,-1 5 0,1-1 0,-1 0 0,3-5 0,0 0 0,-1 3 0,0-1 0,1 2 0,5-10 0,-1 1 0,-2 2 0,0 3 0,-5 8 0,0 1 0,2-4 0,0 1 0,6-12 0,0 6 0,2-2 0,-6 7 0,0-1 0,7-5 0,2 0 593,0 3 1,-2 3-594,-9 6 0,-1 1 124,8-1 0,-1 1-124,-3-3 0,10-3 0,-13 8 0,-9 7 0,-6 9 0,-4 2 0,0 3 0</inkml:trace>
  <inkml:trace contextRef="#ctx0" brushRef="#br0" timeOffset="854">19785 5181 24575,'-8'0'0,"-3"0"0,2 0 0,-13 5 0,-7 4 0,-3-1 0,-4 2 0,2 1 0,-2 3 0,1-2 0,-11 4 0,1 0 0,0 2 0,5 0 0,4-1 0,6-3 0,31-13 0,8-5 0,15-9 0,1 1 0,4-2 0,-1 0 0,3-3 0,1 2 0,1-1 0,1 1 0,-1 0 0,10-6 0,-1 0 0,-2 3 0,-4 3 0,-3-1 0,2 1 0,-20 8 0,-11 11 0,11 21 0,2 10 0,4 8 0,-4-7 0,0 4 0,1 4 0,0 4-448,1-4 1,1 3 0,-1 0 447,-3-4 0,0 0 0,-1-2 0,-1-7 0,-1-2 0,-2-1 0,0 4 0,-3-6 0,-4-8 0,0-2 0,-4-15 0</inkml:trace>
  <inkml:trace contextRef="#ctx0" brushRef="#br0" timeOffset="48844">19073 3985 24575,'-6'-6'0,"0"2"0,-11-25 0,1-15 0,4 4 0,0-2 0,2 0 0,-1-2-300,3 11 1,0 0 0,-2-1 299,0 1 0,-1 1 0,0 2 110,1-2 1,-1 2-111,-5-11 0,-1 1 0,5 15 0,0-1-153,-1-3 0,-2-4 1,0 0 152,-6-10 0,-1-1 0,6 11 0,0-1 0,0 0 0,-2-2 0,0 0 0,1 1 0,-2-3 0,-1 0 0,0-2 0,-3-2 0,2 1-305,6 7 0,0 1 0,0 0 305,-3-2 0,-1-1 0,1 0 0,2-3 0,1 0 0,2 4 315,0 6 0,2 4-315,2-2 0,3 6 0,3 13 0,3 5 0</inkml:trace>
  <inkml:trace contextRef="#ctx0" brushRef="#br0" timeOffset="50045">18751 3685 24575,'12'12'0,"-2"5"0,8 2 0,3 2 0,-1 7 0,2 3 0,4-1 0,2 2 0,-1 0-318,2 4 1,-1 1 317,-3-6 0,0 2 0,-1-3 0,2-1 0,-3-2 78,-2 1 1,-1-3-79,12 8 0,-20-16 0,-10-14 0,-2-2 0</inkml:trace>
  <inkml:trace contextRef="#ctx0" brushRef="#br0" timeOffset="51525">25738 4659 24575,'11'-11'0,"0"2"0,10-12 0,8 1 0,8-2 0,-5 1 0,2-1 0,3-2-738,-3 3 0,2-1 1,1-1-1,0 0 738,2-2 0,2-1 0,-1 1 0,-1 1 0,-4 3 0,-1 0 0,-1 0 0,-2 2 122,-2-1 1,-2 1-1,1 0-122,2 0 0,0 0 0,-1 1 0,6-7 0,0-1 0,-4 6 0,3-1 0,1 0-294,0-2 0,0 1 0,1 0 294,-1 1 0,0 2 0,-1-1 0,-1 0 0,0 0 0,-1 0-6,10-5 0,-3 1 6,-10 5 0,-1 0 1052,3 0 1,-2 1-1053,6-7 350,6 1-350,-18 5 1009,-17 15-1009,-2 2 0,-2 0 0,0 2 0</inkml:trace>
  <inkml:trace contextRef="#ctx0" brushRef="#br0" timeOffset="52152">27100 3703 24575,'17'-25'0,"5"3"0,-1 7 0,2 1 0,2 3 0,2 2 0,2-5 0,0 4 0,6 13 0,-16 9 0,-19 23 0,-9 13 0,2-21 0,-1 2 0,-4 6 0,-1-1 0,1-7 0,1-3 0,-4 10 0,9-21 0</inkml:trace>
  <inkml:trace contextRef="#ctx0" brushRef="#br0" timeOffset="57742">10634 12680 24575,'-2'11'0,"-3"13"0,-2 18 0,2-10 0,0 5 0,1-1 0,1 3 0,-1-1-562,1 7 1,0 1 561,1-1 0,0 4 0,1-2 0,2-9 0,1-2 0,0 2 0,1 3 0,1 2 0,0-2 0,0-3 0,0-2 0,0-1 137,1 10 1,1-3-138,-2-10 0,0-1 0,-3 0 0,-1-1 0,4 13 0,-3-14 0,-2 1 0,-1 0 0,0 2 0,-1 6 0,0 2 0,1-4 0,0 3 0,0-2-74,-1 10 0,1 0 74,2-1 0,0 2 0,0-4 0,2-5 0,0-1 0,-1-1 0,1 3 0,1-3 0,1 5 0,1 0-174,1 7 0,-1 0 174,0-3 0,0-2 0,-2-3 0,0-3 0,-1-12 0,0-1 0,-2 17 0,0-17 0,0 1 0,0 13 489,0-7 0,0 3-489,-2-1 0,-1 1 0,3 2 0,-1 2 0,-2-6 0,0 2 0,0-3 0,2-1 0,1 1 0,-2 2 0,0 3 0,1-2 0,0-1 0,2-1 0,0 14 0,2 2 0,0-2 0,0 0 0,0-5 0,0-1 0,1 6 0,1 0 0,-2-4 0,0-2 183,0-8 0,0-2-183,-1 3 0,0-3 0,-2 0 0,0 4 0,0-19 0,0-9 0,0-5 0</inkml:trace>
  <inkml:trace contextRef="#ctx0" brushRef="#br0" timeOffset="58822">16762 12663 24575,'-3'47'0,"0"-1"0,1-8 0,0 2 0,1 1 0,1-5 0,0 3 0,0 0 0,0 1-820,-1 3 1,-1 2 0,1 1 0,0 4 272,0-6 1,1 4 0,0 1 0,0 2 0,0-1 0,-1 0-1,1-1 1,-2 0 0,1 0 0,0 0 0,0 1 0,1 1 496,0-8 1,0 1 0,1 1-1,0 0 1,0 1 0,0-1-1,0 1 1,0 0-168,0 2 1,1 1-1,-1 0 1,1 0-1,0 0 1,0 0-1,0-1 1,0-1 216,1 2 0,0-1 0,-1 0 0,1-1 0,0 0 0,0 0 0,0 1 0,0 1 0,1 0 0,-1 1 0,0-1 0,0 0 0,0-2 0,-1-1-181,1-1 0,-1-1 0,0-2 0,0 0 1,0-2-1,0 0 181,0 10 0,-1-2 0,0-1 0,0 1 0,0 2 0,-1 1 0,-1-1 0,1-2 0,0-8 0,0-2 0,0 1 0,0-1 293,0 2 0,0 0 1,0 1-1,0-2-293,0 11 0,0-1 0,0-3 0,0 4 0,0-3 1560,0-4 0,0-4-1560,0 7 3276,-3-7-1503,0-29-1161,0 5 0,1-11 0,2-2 0</inkml:trace>
  <inkml:trace contextRef="#ctx0" brushRef="#br0" timeOffset="60291">24876 12938 24575,'6'5'0,"4"17"0,0 2 0,0 2 0,-3-3 0,0 2 0,1 13 0,-1 6 0,-1 0-751,-4-8 1,0 0 0,-1 3 750,0 1 0,1 4 0,-1 1 0,0 0-537,-1 2 0,0-1 0,-1 1 0,2 2 537,0-5 0,1 2 0,1 1 0,-1-1 0,1 0 0,-1-4 0,1 1 0,-1-1 0,1 0 0,0 1 0,1 3 0,1 3 0,0-2 0,0 0 0,0-4 0,2 6 0,-1-3 0,-1 0-328,-1-4 0,-1 0 0,-1 0 0,1-2 328,-1 1 0,-1-2 0,0 2 0,0 1 0,-1 2 0,-1 0 0,1 0 0,0-4 0,1 0 0,-1-1 0,-1 2 0,1 2 0,-1 1 0,-1 0 0,0 0 0,-1-3 0,-2 1 0,1-1 0,-1-2 0,1 2 0,0-1 0,-1 0 0,-5 4 0,-1 2 0,0-2 0,3-3 0,1 0 0,-1 0 0,-2-1 0,0 0 0,1 2 0,1-3 0,1 2 0,0-1 0,1-3-67,0-1 1,0-3 0,1 0 66,-1 3 0,1 1 0,0-4 664,2-6 1,0-3-665,-4 21 664,6-32 0,-2 1 1,3-10-1</inkml:trace>
  <inkml:trace contextRef="#ctx0" brushRef="#br0" timeOffset="70281">1854 4601 8191,'-17'-4'0,"-9"4"0,-4 0 1638,-5-2 0,-3 0-1200,1 2 0,-3 0 0,2 0-438,-6 0 0,1 0 0,-3 0 0,1 0 0,10 2 0,1 1 0,-7 1 0,0 2 1420,2 2 1,0 0-1421,-2 2 0,2 0 890,9 2 1,3-2-891,-15 4 3276,8 4 0,0-2-2701,-10 6-575,16-4 0,-1 1 22,0 1 1,1 0-23,3 1 0,3 0 0,-13 11 0,8 4 0,-3 1 0,12-6 0,-2 7 0,-1-2-345,3-6 0,-1-1 1,0 2 344,-6 10 0,1 3 0,0-1 0,5-3 0,0-1 0,2-3 0,-2-4 0,1 1 0,3 8 0,1 5 0,1-2 0,-1 4 0,2 0-480,4-13 0,1 2 0,-1 2 0,2 0 480,-1 0 0,2 1 0,-1 1 0,1 0 0,-1 2 0,0 1 0,1 0 0,-1 1 0,1 5 0,1 0 0,-1 0 0,1-2 0,-2 1 0,0-3 0,0 4 0,1-11 0,1 2 0,-1 2 0,0-1 0,1-1-569,1 4 0,0-2 1,0 1-1,0 0 569,0-3 0,-1 1 0,1 0 0,-1 1 0,0 0 0,1 3 0,0 0 0,-1 1 0,1-1 0,-1-1 0,0-2 0,0-1 0,1 0 0,-1 0 0,0-1 0,1 9 0,-1-1 0,1 0 0,0-1 0,0-6 0,0-2 0,0 1 0,1 0-340,1 2 0,1 1 1,1 0-1,-1-3 340,0 3 0,0-2 0,0 2 0,0-1 0,0 3 0,0 1 0,0-2 0,1-5 0,1 0 0,-1-1 0,0 0 0,0 0 0,-1 1 0,0-1 0,0-1 0,2 9 0,0-1 0,0-3 46,-2 3 0,0 0-46,0-5 0,0 2 0,0-1 0,0-8 0,0-1 0,0 2 92,0 12 0,0 4 0,0 0-92,0-12 0,0 0 0,0 0 0,0 0 0,0 0 0,0 0 0,0 0 0,0 0 0,0 2 0,0 0 0,0 0 0,0-1 0,0-1 0,0 0 0,0-1 0,0-3 0,0 2 0,0-3 0,0 2 480,-1 5 1,1 2 0,1-2-481,0-7 0,1-2 0,0 2 0,-1 10 0,1 3 0,1 0 0,0 2 0,2 1 0,-2-1 0,0-8 0,-2-2 0,2 0 0,0 2 0,0 0 0,0-3 0,0-2 0,-1 0 383,1-3 1,1 2 0,0-2-384,1 5 0,0-1 0,0 11 0,0-1 0,0-9 0,0-1 0,0 3 0,0-1 390,2-5 0,0-2-390,-4-4 0,1 1 776,2 2 1,1 1-777,-2-4 0,0 1 0,3 11 0,0 3 0,1 2 0,-1 0 119,-1-12 0,0 1 0,-1-1-119,0 10 0,0-1 0,1-4 0,0 0 0,1 4 0,-1 0 0,-2-7 0,1 2 0,0-5 0,2 2 0,-2 1 0,-1 1 0,-2 0 0,1 1 0,3 2 0,0-1 0,0 2 0,-2 3 0,-2 1 0,1-3 0,4 6 0,0 0 0,-4-2 0,-1 3 0,1-2-381,-1-9 1,1-2-1,-1 2 381,-1 2 0,0 1 0,-1 2 0,1-1 0,0-2 0,1 1 0,0-1 0,-1 0 0,-1-1 0,-1 0 0,-1-1 0,2 1 0,2 11 0,1 1 0,-1-1 0,-2 1 0,-1 0 0,1-2 0,0-13 0,1-2 0,0 2-358,-2 7 1,0 1-1,0-1 358,0-7 0,0-2 0,0 2 0,0 9 0,0 3 0,0-1 0,0 3 0,0-1 0,0 0 0,0-2 0,0-1 0,0 0 0,0 3 0,0 0 0,0-5 0,0-7 0,0 0 0,0 7 0,0 5 0,0-4 0,0 1 0,0 0 0,0 2 0,0 4 0,0 0-380,0-12 0,0 0 1,0 0-1,0 0 380,0-1 0,0-1 0,0 1 0,0 0 0,0 1 0,0 1 0,0-1 0,0-2-129,0 2 0,0-2 1,0 1 128,0 7 0,0 1 0,0-3 0,-3 1 0,1 0 0,1-2 0,2 3 0,-2 0 0,-2-4 0,-1 1 0,1-1 0,2 0 0,1 1 0,0 0 0,-2 4 0,0 0 0,0-5 0,2-3 0,0-1 400,0-4 1,0 2-1,0-3-400,1-2 0,-2 0 0,-1 16 0,0 2 0,1 0 0,1 0 0,-3-2 0,1-1 0,1 0 0,2-2 514,-1-10 1,0-3-515,2 12 1696,-1-18-1696,3-13 972,-2-6-972,2-2 159,0-3-159,17-7 0,6-12 0,-3 4 0,2-3 0,1-9 0,1-1 0,-4 8 0,0-1 0,1-5 0,1-2 0,0 1-418,7-4 1,0-1 417,-1 1 0,2-4 0,1 1-435,-1 1 1,0 1 0,0 0 434,-3 1 0,-1 1 0,0 1 0,0 0 0,0 2 0,-3 1 0,-4 3 0,-2-1 0,5-5 0,-1-3 0,1 0 0,-1-1-277,0-4 1,1-3 276,-4 7 0,0-1 0,-2 1 0,-1-5 0,-2 2 378,-3 1 0,-2 2-378,-3 7 0,-1 4 1317,-2-4-1317,1 0 0,-4 6 0,3-9 618,-2 1-618,3-1 0,5-12 0,-4 16 0,2-1 0,1 1 0,5-7 0,-4 8 0,-1 0 0,4-6 0,-5 10 0,-1 0 0,-3 10 0,5-11 0,9-9 0,1-6 0,3 2 0,-11 6 0,-8 19 0,-7 5 0,0 2 0,-3-2 0,1 2 0,0 0 0,-2 0 0,0 2 0,-25 22 0,10-5 0,-1 4 0,-7 11 0,0 4 0,2 3 0,1 1 0,5-3 0,3-3 0,7-7 0,1-4 0,-4 5 0,8-17 0,1-2 0,2-2 0,-4 1 0,7-10 0,1-12 0,8-17 0,6 2 0,3-3 0,4-1 0,-1 9 0,2 1 0,8-11 0,0 0 0,-12 15 0,0 2 0,14-10 0,-25 22 0,1 0 0,-7 3 0,1 2 0,11 4 0,-6 2 0,32 18 0,-22-5 0,2 3 0,6 5 0,4 3 0,0 2-504,-4-3 0,0 2 1,1 1-1,-1-1 504,1 1 0,-1-1 0,-1 1 0,0-1 0,8 11 0,-2-2 0,-4-4 0,-3-6 0,-5-3 0,0 7 0,-15-30 0,-4-2 0</inkml:trace>
  <inkml:trace contextRef="#ctx0" brushRef="#br0" timeOffset="78482">5184 15082 24575,'-8'47'0,"-4"-8"0,-5 2 0,-2 2 0,6-15 0,-1 0-1093,-7 6 1,-3 5 0,0 0 1065,1 0 1,0 0-1,0 1 27,-1 0 0,0 0 0,0 0 142,-1 2 1,-1 0 0,5-4-143,3 0 0,3-5 172,-6 7 1,17-21 0,2-15-1</inkml:trace>
  <inkml:trace contextRef="#ctx0" brushRef="#br0" timeOffset="79189">4123 16043 24575,'-12'32'0,"1"1"0,-1-7 0,-1 3 0,0 11 0,-1 7 0,1-4 0,1-8 0,2 0 0,4-1 0,1 2 0,6-4 0,6-4 0,4-2 0,5 7 0,3-1 0,4-9 0,3-3 0,7-3 0,3-4 0,-4-7 0,0-3 0,-1-3 0,0-4 0,3-11 0,-5-4 0,3-8 0,-13-1 0,-5-5 0,-8 2 0,-4-1 0,-5-6 0,-4-2 0,-5-5 0,-8 0 0,-1 14 0,-4 2 0,-1 2 0,-8-3 0,-4 3-263,5 7 0,-4 2 1,1 3 262,-13 4 0,0 6 0,5 5 0,2 2 0,8-3 0,5 3 0,4 11 0,23-9 0</inkml:trace>
  <inkml:trace contextRef="#ctx0" brushRef="#br0" timeOffset="151803">16221 8459 24575,'38'9'0,"0"1"0,2 0 0,3 2 0,1 0 0,-4 1 0,0 0 0,5 2-547,-8-4 1,3 1 0,2 0 0,2 0 0,1 0 0,-1 0 77,-1-1 1,1-1 0,1 0 0,1 1 0,-1-1 0,0 0 0,0 0 1,3 1 0,0 0 0,-1 0 1,0 0-1,0 0 0,0-1 631,2 0 0,1 0 1,0 0-1,-2-1 1,-4 0-1,-6-2-164,0 1 0,-5-2 0,-5 0 0,15 4 0,-39-8 0</inkml:trace>
  <inkml:trace contextRef="#ctx0" brushRef="#br0" timeOffset="152817">16516 8333 24575,'-47'-4'0,"0"1"0,-1-1 0,1 1 0,-4 1 0,1 0 0,2 2 0,-2 3 0,3 1 0,-2 1-466,7-3 1,-1 1 0,1 0 0,3 2 465,-1 2 0,3 2 0,6 0 601,-11 3-601,40 5 307,14-9-307,15 14 0,-5-7 0,4 1 0,7 6 0,2 2-146,-4-1 0,1 2 0,-1-1 146,4 0 0,0 2 0,-6 0 0,2 3 0,-3-1 0,5 5 0,0 0-21,-3-3 0,3 1 1,-1-1 20,-5-2 0,-1 0 0,0-1 0,7 8 0,-3-4 0,4 4 0,-21-13 0,-9-16 0,-2-4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2:29:42.40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10778 425 24575,'0'30'0,"0"-3"0,0 2 0,0 0 0,0 1 0,-2 16 0,-1 1 0,3-4 0,-1-2 0,-2-9 0,1 1 0,2 12 0,0-1 0,0-14 0,0-1 0,0 15 0,0 1 0,0-4 0,0 0 0,0 0 0,0 0 0,0 1 0,0-2 0,0-14 0,0 0 0,0 15 0,0-1 0,0 8 0,0-6 0,0 3 0,0-4 0,0 0 0,0 1 0,0-1 0,0 1 0,0-1 0,0-12 0,0-2 0,0 3 0,0-1 0,-4 20 0,3-21 0,1 1 0,-5 1 0,1 1 0,3-3 0,1-1 0,-4 22 0,4-13 0,-4 3 0,3-8 0,-1-6 0,1 3 0,0 0 0,2 1 0,-1 11 0,0 1 0,0-11 0,0 0 0,0 7 0,0-3 0,0 4 0,-1-12 0,2 0 0,3 24 0,-2-17 0,2 2 0,1 1 0,-1-2 0,-1-2 0,0-1 0,2 0 0,-1-2 0,-3 3 0,3-4 0,0 0 0,-3 11 0,3-9 0,0 1 0,-3 0 0,-1 0 0,3-6 0,-1 0 0,-2 9 0,0-2 0,0 1 0,0-2 0,0 1 0,0 7 0,0-12 0,0 1 0,0 20 0,-5 0 0,4 1 0,-3-11 0,2-12 0,0-1 0,1 6 0,-3-5 0,0 2 0,3-1 0,1 1 0,-2 3 0,0 1 0,-1 5 0,1 1 0,2-3 0,-1 0 0,-3-7 0,0 1 0,1 6 0,1 0 0,0-9 0,0 0 0,-3 8 0,1 1 0,3 5 0,1-1 0,-2-6 0,0 0 0,0 2 0,0-1 0,1 13 0,-1-20 0,0-1 0,0-1 0,0 1 0,0 2 0,-1 1 0,1 1 0,-1-1 0,-5 21 0,7-7 0,-5-12 0,6-4 0,-4-17 0,3 16 0,0-15 0,1 9 0,0-8 0,0-1 0,0 15 0,0-16 0,3 22 0,2 5 0,-1-4 0,1 3 0,-5-21 0,0-13 0,0 0 0</inkml:trace>
  <inkml:trace contextRef="#ctx0" brushRef="#br0" timeOffset="1370">4605 2263 24575,'4'4'0,"0"-2"0,0 2 0,0-4 0,5 2 0,4-12 0,11-3 0,6-13 0,5-7 0,-6 6 0,1-1 0,2-3-355,-4 3 1,1-2 0,-1-1 0,0 1 354,4-4 0,-2 0 0,0-1 0,-5 2 0,0-2 0,-2 1 0,-3 4 0,-1-1 0,-3 0 0,10-14 0,-5 5 0,-11 18 0,-6 9 0,-2 13 0</inkml:trace>
  <inkml:trace contextRef="#ctx0" brushRef="#br0" timeOffset="7733">1503 3989 24575,'-13'-6'0,"-7"-5"0,-9 0 0,3 0 0,-2 0 0,-1 1 0,0 0 0,-6-5 0,1 2 0,-6 1 0,7-3 0,24 13 0,-5-1 0,-16 6 0,-14 2 0,10 0 0,0 0 0,-10 0 0,18-1 0,2 0 0,-1 4 0,-6 0 0,-5 12 0,12-10 0,4 6 0,10-7 0,3-1 0,-3 1 0,-2 1 0,0-1 0,0 0 0,6-3 0,2 11 0,2-5 0,2 9 0,0 12 0,-4 17 0,2-10 0,0 3 0,0 1 0,1-17 0,2 1 0,0 4 0,1 3 0,0-2 0,0 7 0,1-2 0,3-3 0,1-1 0,3 14 0,-2-23 0,-3-5 0,-2-7 0,4 14 0,-1-3 0,3 22 0,2-8 0,-3-5 0,3-1 0,-8-18 0,2 7 0,-2-6 0,2 1 0,0-4 0,-1-5 0,0-1 0,0-6 0,23 6 0,-4-5 0,4-1 0,6 1 0,4 1 0,1-1-758,3 0 0,1-2 1,2 1 757,-1 0 0,4 0 0,-1 0 0,-3 0 0,0 0 0,-2 0 0,1 0-237,-3-1 1,3 0 0,-1 0-1,-3-1 237,10-1 0,-2 0-70,-10 0 0,1-1 0,-3 0 70,5 0 0,-1-2 0,-2-1 0,1 0 0,-2 1 0,-2 1 2129,14-5-2129,-7 5 0,1 1 0,-14 3 0,0 1 525,10-3 0,2 1-525,-7 0 0,-3 0 250,4 1-250,-12-4 0,-15 2 0,-2-6 0,8-4 0,-5 2 0,20-25 0,-16 21 0,11-26 0,-15 24 0,-1-4 0,-1 10 0,-3 0 0,2 5 0,0-11 0,-2 3 0,5-13 0,-3-2 0,2 8 0,2-17 0,-1 5 0,-3 9 0,0-1 0,1 0 0,-1 0 0,1-17 0,2 8 0,-6 16 0,2 1 0,-3 11 0,2-6 0,1 0 0,4-15 0,0-9 0,-2 7 0,2-15 0,-6 23 0,3-8 0,-4 8 0,0 9 0,0 2 0,0 4 0,-2 4 0,-11-3 0,1 0 0,-21-3 0,9-1 0,-4 2 0,-3 0 0,-9 2 0,-1-3 0,-2 2 0,13 5 0,0 1 0,-2-3 0,1 1 0,4 2 0,2 0 0,-17 0 0,-8 0 0,13 0 0,9 0 0,-1 0 0,-10 0 0,11-2 0,1 0 0,-15-2 0,13-1 0,8 2 0,10 3 0,-15 0 0,7 0 0,-16 0 0,12 0 0,-4 0 0,-2 0 0,-1 0 0,5 0 0,4 3 0,12-3 0,-2 4 0,6-3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475D0-017D-470C-B757-B79AA32CBCA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83045-E672-45EE-86D6-C642496AE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83045-E672-45EE-86D6-C642496AE0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4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032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65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2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0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5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3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0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FAF521-DBEE-40FC-88E1-896B31127BDD}" type="datetimeFigureOut">
              <a:rPr lang="en-US" smtClean="0"/>
              <a:t>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2DA09-DA31-46B1-8EBF-AD3981C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dam/en/us/support/docs/smb/switches/cisco-350-series-managed-switches/images/smb4984-cli-putty-intro-part-1.png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.earth.li/~sgtatham/putty/latest/w64/putty-64bit-0.81-installer.msi" TargetMode="External"/><Relationship Id="rId2" Type="http://schemas.openxmlformats.org/officeDocument/2006/relationships/hyperlink" Target="https://www.chiark.greenend.org.uk/~sgtatham/putty/latest.html?trk=article-ssr-frontend-pulse_little-text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the.earth.li/~sgtatham/putty/latest/w32/putty-0.81-installer.msi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customXml" Target="../ink/ink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9.gif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9A88-4417-4177-3A57-0630A527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E687-AEBB-E9F3-5778-FD245F90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56D6B-BE4A-9689-737A-0E2059793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DC8A4006-EFC8-C275-E8D7-0D0657BA2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955"/>
            <a:ext cx="11988800" cy="62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78D46-1EFE-F8BE-B995-21A1B5F0AD92}"/>
              </a:ext>
            </a:extLst>
          </p:cNvPr>
          <p:cNvSpPr txBox="1"/>
          <p:nvPr/>
        </p:nvSpPr>
        <p:spPr>
          <a:xfrm>
            <a:off x="0" y="123044"/>
            <a:ext cx="992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iscoSans"/>
              </a:rPr>
              <a:t>Right-click on the Windows logo/Start menu and click on Device Manager to open it.</a:t>
            </a:r>
          </a:p>
          <a:p>
            <a:br>
              <a:rPr lang="en-IN" b="1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iscoSans"/>
                <a:hlinkClick r:id="rId3" tooltip="Related image, diagram or screenshot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034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D3CE-B340-E317-8F8B-2B1F8A2F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BCB-D53F-70F6-0E60-701AC666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49A1AFC-F504-B503-5A71-EB5D0E191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" y="0"/>
            <a:ext cx="12126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9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FA59-603A-3A81-D38E-C8E4C638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5342-B8A1-4324-2895-B4F067A5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A25B19D-E944-ECCE-A662-CE26C725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6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55512-7066-44D7-1F53-F46C92E0ECC8}"/>
              </a:ext>
            </a:extLst>
          </p:cNvPr>
          <p:cNvSpPr txBox="1"/>
          <p:nvPr/>
        </p:nvSpPr>
        <p:spPr>
          <a:xfrm>
            <a:off x="71562" y="151074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Login to the Router/Switch through console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47E04-9924-E060-CD9C-320488ED6CF2}"/>
              </a:ext>
            </a:extLst>
          </p:cNvPr>
          <p:cNvSpPr txBox="1"/>
          <p:nvPr/>
        </p:nvSpPr>
        <p:spPr>
          <a:xfrm>
            <a:off x="71562" y="764622"/>
            <a:ext cx="11696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-apple-system"/>
              </a:rPr>
              <a:t>A computer with PuTTY installed. Download PuTTY from below link </a:t>
            </a:r>
            <a:r>
              <a:rPr lang="en-IN" b="0" i="0" dirty="0">
                <a:effectLst/>
                <a:latin typeface="-apple-system"/>
                <a:hlinkClick r:id="rId2"/>
              </a:rPr>
              <a:t>https://www.chiark.greenend.org.uk/~sgtatham/putty/latest.html?trk=article-ssr-frontend-pulse_little-text-block</a:t>
            </a:r>
            <a:r>
              <a:rPr lang="en-IN" b="0" i="0" dirty="0"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B823-265F-BA3A-5A9E-E7911F58092F}"/>
              </a:ext>
            </a:extLst>
          </p:cNvPr>
          <p:cNvSpPr txBox="1"/>
          <p:nvPr/>
        </p:nvSpPr>
        <p:spPr>
          <a:xfrm>
            <a:off x="176687" y="1647219"/>
            <a:ext cx="6325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your pc is 64 bit x86 Architecture download this </a:t>
            </a:r>
            <a:r>
              <a:rPr lang="en-IN" b="0" i="0" dirty="0">
                <a:effectLst/>
                <a:latin typeface="Times"/>
              </a:rPr>
              <a:t>64-bit x86: </a:t>
            </a:r>
            <a:r>
              <a:rPr lang="en-IN" b="0" i="0" dirty="0">
                <a:effectLst/>
                <a:latin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putty-64bit-0.81-installer.msi</a:t>
            </a:r>
            <a:r>
              <a:rPr lang="en-IN" b="0" i="0" dirty="0">
                <a:effectLst/>
                <a:latin typeface="Times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"/>
              </a:rPr>
              <a:t>If your PC is </a:t>
            </a:r>
            <a:r>
              <a:rPr lang="en-IN" b="0" i="0" dirty="0">
                <a:effectLst/>
                <a:latin typeface="Times"/>
              </a:rPr>
              <a:t>32-bit x86: download this  </a:t>
            </a:r>
            <a:r>
              <a:rPr lang="en-IN" b="0" i="0" dirty="0">
                <a:effectLst/>
                <a:latin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putty-0.81-installer.msi</a:t>
            </a:r>
            <a:r>
              <a:rPr lang="en-IN" b="0" i="0" dirty="0"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1E629-E466-828C-A194-93CBA94E4C88}"/>
              </a:ext>
            </a:extLst>
          </p:cNvPr>
          <p:cNvSpPr txBox="1"/>
          <p:nvPr/>
        </p:nvSpPr>
        <p:spPr>
          <a:xfrm>
            <a:off x="176686" y="3283113"/>
            <a:ext cx="6325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IN" b="1" i="0" dirty="0">
                <a:effectLst/>
                <a:latin typeface="-apple-system"/>
              </a:rPr>
              <a:t>Step 2: Establish a Connection</a:t>
            </a:r>
            <a:r>
              <a:rPr lang="en-IN" b="0" i="0" dirty="0">
                <a:effectLst/>
                <a:latin typeface="-apple-system"/>
              </a:rPr>
              <a:t> 🔌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Connect the console cable to the router's console port and then to your computer. No serial port on your computer? No problem! You'll need a USB-to-serial adapter.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Open PuTTY.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Select 'Serial' in the 'Category' list.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Adjust the serial line to match your connection port with '9600' baud as your speed (check your device manager for COM Port assignments).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Click 'Open' to initiate the connection.</a:t>
            </a:r>
          </a:p>
          <a:p>
            <a:endParaRPr lang="en-US" dirty="0"/>
          </a:p>
        </p:txBody>
      </p:sp>
      <p:pic>
        <p:nvPicPr>
          <p:cNvPr id="35842" name="Picture 2" descr="Access the CLI via PuTTY using a Console Connection on 300 and 500 Series  Managed Switches - Cisco">
            <a:extLst>
              <a:ext uri="{FF2B5EF4-FFF2-40B4-BE49-F238E27FC236}">
                <a16:creationId xmlns:a16="http://schemas.microsoft.com/office/drawing/2014/main" id="{3614E901-FAF4-8E11-68A7-A9AEE1E1F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689100"/>
            <a:ext cx="56896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33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D51B4-BB6A-BFE7-9F7A-CDC184AB7D0A}"/>
              </a:ext>
            </a:extLst>
          </p:cNvPr>
          <p:cNvSpPr txBox="1"/>
          <p:nvPr/>
        </p:nvSpPr>
        <p:spPr>
          <a:xfrm>
            <a:off x="0" y="15903"/>
            <a:ext cx="587601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IN" b="1" i="0" dirty="0">
                <a:effectLst/>
                <a:latin typeface="-apple-system"/>
              </a:rPr>
              <a:t>Step 3: Accessing the Router</a:t>
            </a:r>
            <a:r>
              <a:rPr lang="en-IN" b="0" i="0" dirty="0">
                <a:effectLst/>
                <a:latin typeface="-apple-system"/>
              </a:rPr>
              <a:t> 🖥️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Power on your Cisco router. After a moment, you should see the initial configuration dialog in the PuTTY terminal.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If prompted to enter the initial configuration, type 'no' and press 'Enter.' We’re going the manual route! 💪</a:t>
            </a:r>
          </a:p>
          <a:p>
            <a:pPr algn="l" fontAlgn="auto"/>
            <a:r>
              <a:rPr lang="en-IN" b="1" i="0" dirty="0">
                <a:effectLst/>
                <a:latin typeface="-apple-system"/>
              </a:rPr>
              <a:t>Step 4: Enter Global Configuration Mode</a:t>
            </a:r>
            <a:r>
              <a:rPr lang="en-IN" b="0" i="0" dirty="0">
                <a:effectLst/>
                <a:latin typeface="-apple-system"/>
              </a:rPr>
              <a:t> ⚙️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Type 'enable' to go into privileged EXEC mode. It may ask for a password, depending on previous setups.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Once you see the '#' prompt, type 'configure terminal' or 'conf t' to get into the nitty-gritty of global configuration mode.</a:t>
            </a:r>
          </a:p>
          <a:p>
            <a:pPr algn="l" fontAlgn="auto"/>
            <a:r>
              <a:rPr lang="en-IN" b="1" i="0" dirty="0">
                <a:effectLst/>
                <a:latin typeface="-apple-system"/>
              </a:rPr>
              <a:t>Step 5: Configure Basic Settings</a:t>
            </a:r>
            <a:r>
              <a:rPr lang="en-IN" b="0" i="0" dirty="0">
                <a:effectLst/>
                <a:latin typeface="-apple-system"/>
              </a:rPr>
              <a:t> 🛡️ Now for some basic housekeeping: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Set a friendly hostname by typing 'hostname [</a:t>
            </a:r>
            <a:r>
              <a:rPr lang="en-IN" b="0" i="0" dirty="0" err="1">
                <a:effectLst/>
                <a:latin typeface="-apple-system"/>
              </a:rPr>
              <a:t>DesiredHostName</a:t>
            </a:r>
            <a:r>
              <a:rPr lang="en-IN" b="0" i="0" dirty="0">
                <a:effectLst/>
                <a:latin typeface="-apple-system"/>
              </a:rPr>
              <a:t>]' (e.g., 'hostname </a:t>
            </a:r>
            <a:r>
              <a:rPr lang="en-IN" b="0" i="0" dirty="0" err="1">
                <a:effectLst/>
                <a:latin typeface="-apple-system"/>
              </a:rPr>
              <a:t>MyRouter</a:t>
            </a:r>
            <a:r>
              <a:rPr lang="en-IN" b="0" i="0" dirty="0">
                <a:effectLst/>
                <a:latin typeface="-apple-system"/>
              </a:rPr>
              <a:t>').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Secure privileged mode with 'enable secret [</a:t>
            </a:r>
            <a:r>
              <a:rPr lang="en-IN" b="0" i="0" dirty="0" err="1">
                <a:effectLst/>
                <a:latin typeface="-apple-system"/>
              </a:rPr>
              <a:t>YourStrongPassword</a:t>
            </a:r>
            <a:r>
              <a:rPr lang="en-IN" b="0" i="0" dirty="0">
                <a:effectLst/>
                <a:latin typeface="-apple-system"/>
              </a:rPr>
              <a:t>]'.</a:t>
            </a:r>
          </a:p>
          <a:p>
            <a:pPr algn="l" fontAlgn="auto">
              <a:buFont typeface="+mj-lt"/>
              <a:buAutoNum type="arabicPeriod"/>
            </a:pPr>
            <a:r>
              <a:rPr lang="en-IN" b="0" i="0" dirty="0">
                <a:effectLst/>
                <a:latin typeface="-apple-system"/>
              </a:rPr>
              <a:t>Configure console access with a password to keep things secure: a. 'line con 0' takes you to the console line configuration. b. 'password [</a:t>
            </a:r>
            <a:r>
              <a:rPr lang="en-IN" b="0" i="0" dirty="0" err="1">
                <a:effectLst/>
                <a:latin typeface="-apple-system"/>
              </a:rPr>
              <a:t>YourConsolePassword</a:t>
            </a:r>
            <a:r>
              <a:rPr lang="en-IN" b="0" i="0" dirty="0">
                <a:effectLst/>
                <a:latin typeface="-apple-system"/>
              </a:rPr>
              <a:t>]' because security matters! c. 'login' to enforce that security. d. 'exit' to step back to the main configuration mode.</a:t>
            </a:r>
          </a:p>
          <a:p>
            <a:pPr algn="l" fontAlgn="auto"/>
            <a:r>
              <a:rPr lang="en-IN" b="1" i="0" dirty="0">
                <a:effectLst/>
                <a:latin typeface="-apple-system"/>
              </a:rPr>
              <a:t>Step 6: Configure Interfaces</a:t>
            </a:r>
            <a:r>
              <a:rPr lang="en-IN" b="0" i="0" dirty="0">
                <a:effectLst/>
                <a:latin typeface="-apple-system"/>
              </a:rPr>
              <a:t> 💻 Here, we’ll assign IP addresses and enable router interfaces.</a:t>
            </a:r>
          </a:p>
          <a:p>
            <a:pPr algn="l" fontAlgn="auto"/>
            <a:br>
              <a:rPr lang="en-IN" b="0" i="0" dirty="0">
                <a:effectLst/>
                <a:latin typeface="-apple-system"/>
              </a:rPr>
            </a:br>
            <a:endParaRPr lang="en-IN" b="0" i="0" dirty="0"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36868" name="Picture 4" descr="The Privileged Exec Mode on a Router: Packet Tracer - CCNA TUTORIALS">
            <a:extLst>
              <a:ext uri="{FF2B5EF4-FFF2-40B4-BE49-F238E27FC236}">
                <a16:creationId xmlns:a16="http://schemas.microsoft.com/office/drawing/2014/main" id="{0487311C-0F95-A7AD-00F8-CD5B1A7DD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30" y="79071"/>
            <a:ext cx="6427304" cy="35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6B864-04F3-5A60-6E03-6CC0EA079A51}"/>
              </a:ext>
            </a:extLst>
          </p:cNvPr>
          <p:cNvSpPr txBox="1"/>
          <p:nvPr/>
        </p:nvSpPr>
        <p:spPr>
          <a:xfrm>
            <a:off x="6305384" y="596347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Syntax: Interface &lt;interface name&gt;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A6CC0-4B8E-96BD-9748-87DA1D3A807F}"/>
              </a:ext>
            </a:extLst>
          </p:cNvPr>
          <p:cNvSpPr txBox="1"/>
          <p:nvPr/>
        </p:nvSpPr>
        <p:spPr>
          <a:xfrm>
            <a:off x="6315988" y="5253071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Syntax: Hostname &lt;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anyname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152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739900" y="321627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740" y="5542788"/>
            <a:ext cx="1403260" cy="1264763"/>
          </a:xfrm>
          <a:prstGeom prst="rect">
            <a:avLst/>
          </a:prstGeom>
        </p:spPr>
      </p:pic>
      <p:pic>
        <p:nvPicPr>
          <p:cNvPr id="34818" name="Picture 2" descr="MX80-48T Universal Routing Platform Images and Information | Juniper  Networks US">
            <a:extLst>
              <a:ext uri="{FF2B5EF4-FFF2-40B4-BE49-F238E27FC236}">
                <a16:creationId xmlns:a16="http://schemas.microsoft.com/office/drawing/2014/main" id="{D3E6B3DD-49C6-42A2-0EB4-6D18D9C6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5" y="524456"/>
            <a:ext cx="5237016" cy="158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Juniper MX Series - Wikipedia">
            <a:extLst>
              <a:ext uri="{FF2B5EF4-FFF2-40B4-BE49-F238E27FC236}">
                <a16:creationId xmlns:a16="http://schemas.microsoft.com/office/drawing/2014/main" id="{F33D9A4B-87FC-B382-75B5-C03A2FAE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0712"/>
            <a:ext cx="67818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Integrated Services Routers - Cisco">
            <a:extLst>
              <a:ext uri="{FF2B5EF4-FFF2-40B4-BE49-F238E27FC236}">
                <a16:creationId xmlns:a16="http://schemas.microsoft.com/office/drawing/2014/main" id="{DAAAFF08-EED3-7E66-C478-8968C663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877" y="1947432"/>
            <a:ext cx="6150477" cy="377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6656B-960C-E466-9470-C926A627689B}"/>
              </a:ext>
            </a:extLst>
          </p:cNvPr>
          <p:cNvSpPr txBox="1"/>
          <p:nvPr/>
        </p:nvSpPr>
        <p:spPr>
          <a:xfrm>
            <a:off x="3612129" y="36189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Routers: -Layer 3 devices</a:t>
            </a:r>
          </a:p>
        </p:txBody>
      </p:sp>
      <p:pic>
        <p:nvPicPr>
          <p:cNvPr id="30722" name="Picture 2" descr="Cisco Enterprise Router Selector - Cisco">
            <a:extLst>
              <a:ext uri="{FF2B5EF4-FFF2-40B4-BE49-F238E27FC236}">
                <a16:creationId xmlns:a16="http://schemas.microsoft.com/office/drawing/2014/main" id="{14D49EC7-993E-F767-F954-A9042037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81" y="3367361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5DD89B-1835-ACC3-4A40-AC1A272027C2}"/>
                  </a:ext>
                </a:extLst>
              </p14:cNvPr>
              <p14:cNvContentPartPr/>
              <p14:nvPr/>
            </p14:nvContentPartPr>
            <p14:xfrm>
              <a:off x="2986560" y="735840"/>
              <a:ext cx="4519440" cy="585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5DD89B-1835-ACC3-4A40-AC1A272027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7200" y="726480"/>
                <a:ext cx="4538160" cy="5872680"/>
              </a:xfrm>
              <a:prstGeom prst="rect">
                <a:avLst/>
              </a:prstGeom>
            </p:spPr>
          </p:pic>
        </mc:Fallback>
      </mc:AlternateContent>
      <p:pic>
        <p:nvPicPr>
          <p:cNvPr id="30726" name="Picture 6" descr="Cisco SFP-10G-BX80U Compatible 10GBASE-BX80-U BiDi SFP+ Transceiver Module">
            <a:extLst>
              <a:ext uri="{FF2B5EF4-FFF2-40B4-BE49-F238E27FC236}">
                <a16:creationId xmlns:a16="http://schemas.microsoft.com/office/drawing/2014/main" id="{5CAB0EB4-6BDA-2311-8473-1C9E96B4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5" y="5270212"/>
            <a:ext cx="3759200" cy="145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D45E3C-785E-6768-E9F8-502CA984FFBC}"/>
                  </a:ext>
                </a:extLst>
              </p14:cNvPr>
              <p14:cNvContentPartPr/>
              <p14:nvPr/>
            </p14:nvContentPartPr>
            <p14:xfrm>
              <a:off x="688320" y="438120"/>
              <a:ext cx="6138000" cy="624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D45E3C-785E-6768-E9F8-502CA984F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960" y="428760"/>
                <a:ext cx="6156720" cy="62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80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CISCO Switches - AL-HaYaT Telecom LTD.">
            <a:extLst>
              <a:ext uri="{FF2B5EF4-FFF2-40B4-BE49-F238E27FC236}">
                <a16:creationId xmlns:a16="http://schemas.microsoft.com/office/drawing/2014/main" id="{C5E91EC7-0956-5FD1-FD9B-77EFB2D3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154"/>
            <a:ext cx="7245792" cy="42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isco Nexus 9508 Switch - Cisco">
            <a:extLst>
              <a:ext uri="{FF2B5EF4-FFF2-40B4-BE49-F238E27FC236}">
                <a16:creationId xmlns:a16="http://schemas.microsoft.com/office/drawing/2014/main" id="{7756D54D-AEB7-8E29-3B45-44EB9AF4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233" y="0"/>
            <a:ext cx="5317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Buy Enterprise Switching - Cisco SG550X-48 48-Port Gigabit Stackable  Managed Switch - SG550X-48-K9-EU Online in Hyderabad, India - Metapoint">
            <a:extLst>
              <a:ext uri="{FF2B5EF4-FFF2-40B4-BE49-F238E27FC236}">
                <a16:creationId xmlns:a16="http://schemas.microsoft.com/office/drawing/2014/main" id="{C7098075-CD4D-8739-E948-040FCBFAA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2" y="-912384"/>
            <a:ext cx="6887485" cy="45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0F35A-C8EE-E1A8-AA3D-5CFB2327F5EB}"/>
              </a:ext>
            </a:extLst>
          </p:cNvPr>
          <p:cNvSpPr txBox="1"/>
          <p:nvPr/>
        </p:nvSpPr>
        <p:spPr>
          <a:xfrm>
            <a:off x="4835950" y="109541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Switches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0EF3D3-DCF3-B342-8559-F196B05ABB9D}"/>
                  </a:ext>
                </a:extLst>
              </p14:cNvPr>
              <p14:cNvContentPartPr/>
              <p14:nvPr/>
            </p14:nvContentPartPr>
            <p14:xfrm>
              <a:off x="234000" y="352800"/>
              <a:ext cx="11064600" cy="434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0EF3D3-DCF3-B342-8559-F196B05ABB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640" y="343440"/>
                <a:ext cx="11083320" cy="43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99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4" name="Picture 10" descr="Introduction to Cisco Nexus Switches – Nexus Product Family. Differences  Between Nexus NX-OS &amp; Catalyst IOS. Comparing High-End Nexus &amp; Catalyst  Switches">
            <a:extLst>
              <a:ext uri="{FF2B5EF4-FFF2-40B4-BE49-F238E27FC236}">
                <a16:creationId xmlns:a16="http://schemas.microsoft.com/office/drawing/2014/main" id="{DCD8C29B-49BB-4CD9-F4FE-42627E15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7" y="295689"/>
            <a:ext cx="11259047" cy="626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2703BA-8EE9-000A-D68D-883FB852E2EA}"/>
                  </a:ext>
                </a:extLst>
              </p14:cNvPr>
              <p14:cNvContentPartPr/>
              <p14:nvPr/>
            </p14:nvContentPartPr>
            <p14:xfrm>
              <a:off x="2739600" y="338760"/>
              <a:ext cx="8208360" cy="583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2703BA-8EE9-000A-D68D-883FB852E2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0240" y="329400"/>
                <a:ext cx="8227080" cy="58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046EB1-D80E-31BD-5F17-76497FE31B88}"/>
                  </a:ext>
                </a:extLst>
              </p14:cNvPr>
              <p14:cNvContentPartPr/>
              <p14:nvPr/>
            </p14:nvContentPartPr>
            <p14:xfrm>
              <a:off x="5159520" y="3944160"/>
              <a:ext cx="4716360" cy="209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046EB1-D80E-31BD-5F17-76497FE31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0160" y="3934800"/>
                <a:ext cx="4735080" cy="21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67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909C773D-2CF9-6261-518B-479AD40B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B56292-361C-82DD-B270-0CC531A2B2C1}"/>
                  </a:ext>
                </a:extLst>
              </p14:cNvPr>
              <p14:cNvContentPartPr/>
              <p14:nvPr/>
            </p14:nvContentPartPr>
            <p14:xfrm>
              <a:off x="637560" y="2022120"/>
              <a:ext cx="10653120" cy="2174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B56292-361C-82DD-B270-0CC531A2B2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200" y="2012760"/>
                <a:ext cx="10671840" cy="21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52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 descr="MX480 Interface Modules—DPCs | Juniper Networks">
            <a:extLst>
              <a:ext uri="{FF2B5EF4-FFF2-40B4-BE49-F238E27FC236}">
                <a16:creationId xmlns:a16="http://schemas.microsoft.com/office/drawing/2014/main" id="{DD0EB787-4BF0-6333-FA74-BB3F2E15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intaining MX480 Interface Modules | Juniper Networks">
            <a:extLst>
              <a:ext uri="{FF2B5EF4-FFF2-40B4-BE49-F238E27FC236}">
                <a16:creationId xmlns:a16="http://schemas.microsoft.com/office/drawing/2014/main" id="{BE5725D9-5CDC-4372-A844-4FC19997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86" y="0"/>
            <a:ext cx="6253113" cy="36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712D76-55BE-EC41-1EBC-62BA0D7DB756}"/>
                  </a:ext>
                </a:extLst>
              </p14:cNvPr>
              <p14:cNvContentPartPr/>
              <p14:nvPr/>
            </p14:nvContentPartPr>
            <p14:xfrm>
              <a:off x="24840" y="836280"/>
              <a:ext cx="9820800" cy="531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712D76-55BE-EC41-1EBC-62BA0D7DB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80" y="826920"/>
                <a:ext cx="9839520" cy="53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hree Approaches to Log in to Your Network Switch | FS Community">
            <a:extLst>
              <a:ext uri="{FF2B5EF4-FFF2-40B4-BE49-F238E27FC236}">
                <a16:creationId xmlns:a16="http://schemas.microsoft.com/office/drawing/2014/main" id="{2DC74E5C-CCEF-F5BA-AFA8-FCB8CE6A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534891"/>
            <a:ext cx="3459637" cy="19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CC02F-EEFB-4A65-2118-375BE48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3809"/>
            <a:ext cx="3225800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2EAA4-A3FF-9545-F006-8255CE30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4303809"/>
            <a:ext cx="3225800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78CFF-9FA2-B467-8D3E-D1DD5B9B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4303809"/>
            <a:ext cx="5740400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CE094-5821-A77D-4343-6E21D7B62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68686"/>
            <a:ext cx="12191999" cy="1282700"/>
          </a:xfrm>
          <a:prstGeom prst="rect">
            <a:avLst/>
          </a:prstGeom>
        </p:spPr>
      </p:pic>
      <p:pic>
        <p:nvPicPr>
          <p:cNvPr id="34830" name="Picture 14" descr="How to enter the BootUtil menu to reset TP-Link Managed Switch via Console  Port - Business Community">
            <a:extLst>
              <a:ext uri="{FF2B5EF4-FFF2-40B4-BE49-F238E27FC236}">
                <a16:creationId xmlns:a16="http://schemas.microsoft.com/office/drawing/2014/main" id="{DA0A97D1-E6C7-FD18-3D23-3E73A55A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93" y="994"/>
            <a:ext cx="4416894" cy="191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is a console port on a router used for? - Quora">
            <a:extLst>
              <a:ext uri="{FF2B5EF4-FFF2-40B4-BE49-F238E27FC236}">
                <a16:creationId xmlns:a16="http://schemas.microsoft.com/office/drawing/2014/main" id="{DE1F708C-FBB3-9C54-C939-9568175E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45" y="0"/>
            <a:ext cx="4606455" cy="19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413ADA-CCFA-4379-E50D-3CCEEA8E25C8}"/>
                  </a:ext>
                </a:extLst>
              </p14:cNvPr>
              <p14:cNvContentPartPr/>
              <p14:nvPr/>
            </p14:nvContentPartPr>
            <p14:xfrm>
              <a:off x="254160" y="153000"/>
              <a:ext cx="3633480" cy="1765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413ADA-CCFA-4379-E50D-3CCEEA8E25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800" y="143640"/>
                <a:ext cx="3652200" cy="178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40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BE43-AE4F-6EA0-4316-77E90F96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63304-173C-CA45-10F6-A7672B712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hree Approaches to Log in to Your Network Switch | FS Community">
            <a:extLst>
              <a:ext uri="{FF2B5EF4-FFF2-40B4-BE49-F238E27FC236}">
                <a16:creationId xmlns:a16="http://schemas.microsoft.com/office/drawing/2014/main" id="{6E770499-89E9-0852-1FD4-0CF80D70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0"/>
            <a:ext cx="12424528" cy="6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5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ow can we Cabling the Console Connection | Infosavvy Security and IT  Management Training">
            <a:extLst>
              <a:ext uri="{FF2B5EF4-FFF2-40B4-BE49-F238E27FC236}">
                <a16:creationId xmlns:a16="http://schemas.microsoft.com/office/drawing/2014/main" id="{B86C0348-A66A-4938-E353-B1DD40F4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480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248</TotalTime>
  <Words>416</Words>
  <Application>Microsoft Macintosh PowerPoint</Application>
  <PresentationFormat>Widescreen</PresentationFormat>
  <Paragraphs>29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Century Gothic</vt:lpstr>
      <vt:lpstr>CiscoSans</vt:lpstr>
      <vt:lpstr>Times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SPV</dc:creator>
  <cp:lastModifiedBy>E. Ramesh Goud</cp:lastModifiedBy>
  <cp:revision>37</cp:revision>
  <dcterms:created xsi:type="dcterms:W3CDTF">2022-03-31T07:39:59Z</dcterms:created>
  <dcterms:modified xsi:type="dcterms:W3CDTF">2024-08-10T13:01:37Z</dcterms:modified>
</cp:coreProperties>
</file>